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568" r:id="rId2"/>
    <p:sldId id="258" r:id="rId3"/>
    <p:sldId id="263" r:id="rId4"/>
    <p:sldId id="260" r:id="rId5"/>
    <p:sldId id="264" r:id="rId6"/>
    <p:sldId id="278" r:id="rId7"/>
    <p:sldId id="273" r:id="rId8"/>
    <p:sldId id="279" r:id="rId9"/>
    <p:sldId id="280" r:id="rId10"/>
    <p:sldId id="281" r:id="rId11"/>
    <p:sldId id="282" r:id="rId12"/>
    <p:sldId id="265" r:id="rId13"/>
    <p:sldId id="529" r:id="rId14"/>
    <p:sldId id="388" r:id="rId15"/>
    <p:sldId id="530" r:id="rId16"/>
    <p:sldId id="531" r:id="rId17"/>
    <p:sldId id="532" r:id="rId18"/>
    <p:sldId id="540" r:id="rId19"/>
    <p:sldId id="538" r:id="rId20"/>
    <p:sldId id="266" r:id="rId21"/>
    <p:sldId id="539" r:id="rId22"/>
    <p:sldId id="563" r:id="rId23"/>
    <p:sldId id="560" r:id="rId24"/>
    <p:sldId id="561" r:id="rId25"/>
    <p:sldId id="564" r:id="rId26"/>
    <p:sldId id="562" r:id="rId27"/>
    <p:sldId id="565" r:id="rId28"/>
    <p:sldId id="566" r:id="rId29"/>
    <p:sldId id="567" r:id="rId30"/>
    <p:sldId id="267" r:id="rId31"/>
    <p:sldId id="541" r:id="rId32"/>
    <p:sldId id="542" r:id="rId33"/>
    <p:sldId id="543" r:id="rId34"/>
    <p:sldId id="545" r:id="rId35"/>
    <p:sldId id="546" r:id="rId36"/>
    <p:sldId id="547" r:id="rId37"/>
    <p:sldId id="548" r:id="rId38"/>
    <p:sldId id="550" r:id="rId39"/>
    <p:sldId id="549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9" r:id="rId50"/>
    <p:sldId id="268" r:id="rId51"/>
    <p:sldId id="277" r:id="rId52"/>
    <p:sldId id="544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875F83E-52B7-4AFF-A304-228A84EC822D}">
          <p14:sldIdLst>
            <p14:sldId id="568"/>
            <p14:sldId id="258"/>
            <p14:sldId id="263"/>
            <p14:sldId id="260"/>
            <p14:sldId id="264"/>
            <p14:sldId id="278"/>
            <p14:sldId id="273"/>
            <p14:sldId id="279"/>
            <p14:sldId id="280"/>
            <p14:sldId id="281"/>
          </p14:sldIdLst>
        </p14:section>
        <p14:section name="Section 1" id="{B90D8EBE-0656-4B53-A9F9-718E524DC360}">
          <p14:sldIdLst>
            <p14:sldId id="282"/>
            <p14:sldId id="265"/>
            <p14:sldId id="529"/>
            <p14:sldId id="388"/>
            <p14:sldId id="530"/>
            <p14:sldId id="531"/>
            <p14:sldId id="532"/>
            <p14:sldId id="540"/>
            <p14:sldId id="538"/>
            <p14:sldId id="266"/>
            <p14:sldId id="539"/>
            <p14:sldId id="563"/>
            <p14:sldId id="560"/>
            <p14:sldId id="561"/>
            <p14:sldId id="564"/>
            <p14:sldId id="562"/>
            <p14:sldId id="565"/>
            <p14:sldId id="566"/>
            <p14:sldId id="567"/>
            <p14:sldId id="267"/>
            <p14:sldId id="541"/>
            <p14:sldId id="542"/>
            <p14:sldId id="543"/>
            <p14:sldId id="545"/>
            <p14:sldId id="546"/>
            <p14:sldId id="547"/>
            <p14:sldId id="548"/>
            <p14:sldId id="550"/>
            <p14:sldId id="549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9"/>
            <p14:sldId id="268"/>
            <p14:sldId id="277"/>
            <p14:sldId id="5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2C2C"/>
    <a:srgbClr val="7C899A"/>
    <a:srgbClr val="E5E8EC"/>
    <a:srgbClr val="794AFA"/>
    <a:srgbClr val="E65440"/>
    <a:srgbClr val="AD2727"/>
    <a:srgbClr val="A22424"/>
    <a:srgbClr val="A22323"/>
    <a:srgbClr val="FF4F4F"/>
    <a:srgbClr val="FF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65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DC208-AFFC-484C-B4E2-33EC94709674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63CC4-C20B-4621-B93B-49FDA30087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20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377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78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93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46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21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22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185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127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50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485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11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544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37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716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Pour l’analyse et l’étude préalable du projet, on a eu recourt à un processus de développement logiciel, c’est la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méthodologie de gestion de projets “</a:t>
            </a:r>
            <a:r>
              <a:rPr lang="fr-FR" b="0" i="0" dirty="0">
                <a:solidFill>
                  <a:srgbClr val="202124"/>
                </a:solidFill>
                <a:effectLst/>
                <a:latin typeface="Google Sans"/>
              </a:rPr>
              <a:t>La méthode Cycle en V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fr-FR" b="0" i="0" dirty="0">
                <a:solidFill>
                  <a:srgbClr val="374151"/>
                </a:solidFill>
                <a:effectLst/>
                <a:latin typeface="Söhne"/>
              </a:rPr>
              <a:t>Cette approche se base sur des itérations successives pour garantir la qualité et la conformité du produit final.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58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74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91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08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010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2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programmation procédurale consiste à écrire des procédures ou des fonctions qui effectuent des opérations sur les données, tandis que la programmation orientée objet consiste à créer des objets contenant à la fois des données et des fonctions. La programmation orientée objet présente plusieurs avantages par rapport à la programmation procédurale 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POO est plus rapide et plus facile à exécuter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POO fournit une structure claire pour les programmes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POO aide à garder le code PHP DRY "Ne vous répétez pas", et facilite la maintenance, la modification et le débogage du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POO permet de créer des applications entièrement réutilisables avec moins de code et un temps de développement plus court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77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63CC4-C20B-4621-B93B-49FDA30087D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1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D0F5B-1717-419C-9217-5F97A8459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7DB29D-EA30-43A6-8681-A2D0285DE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B85867-B0EE-40AF-B1B4-FD9F473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E2AC1-F2B5-4EA0-9041-B76D98C3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BC996-3663-4850-81F6-50F2C9DE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69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E12A1-C279-4A0C-90AC-B802ADCA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C81F3A-E238-47CB-BC6F-6474E86B6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4C3C1-1A08-4ED0-8D76-60262E15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CC87F0-8E46-4B23-A749-E879CAB7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8B9964-EFA1-465B-86CE-AD24D753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51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EBBD77-C750-4BF4-BD80-2C92B1531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386C1D-F885-4EA4-94AE-1C54E4952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86054-40A8-4BC7-A177-023E2B6E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07E78B-2DD2-4294-862F-6F51D2EC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CE9E4-3AA5-4A14-8BE4-450444AB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894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458">
            <a:off x="3093600" y="1981700"/>
            <a:ext cx="6004800" cy="3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-933400" y="-797695"/>
            <a:ext cx="1866800" cy="1866800"/>
          </a:xfrm>
          <a:prstGeom prst="roundRect">
            <a:avLst>
              <a:gd name="adj" fmla="val 539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9" name="Google Shape;69;p7"/>
          <p:cNvSpPr/>
          <p:nvPr/>
        </p:nvSpPr>
        <p:spPr>
          <a:xfrm>
            <a:off x="-341867" y="1002600"/>
            <a:ext cx="941200" cy="941200"/>
          </a:xfrm>
          <a:prstGeom prst="roundRect">
            <a:avLst>
              <a:gd name="adj" fmla="val 5393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0" name="Google Shape;70;p7"/>
          <p:cNvSpPr/>
          <p:nvPr/>
        </p:nvSpPr>
        <p:spPr>
          <a:xfrm>
            <a:off x="815233" y="-420100"/>
            <a:ext cx="1111600" cy="1111600"/>
          </a:xfrm>
          <a:prstGeom prst="roundRect">
            <a:avLst>
              <a:gd name="adj" fmla="val 5393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2000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53476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37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8145">
              <a:lnSpc>
                <a:spcPts val="869"/>
              </a:lnSpc>
            </a:pPr>
            <a:r>
              <a:rPr lang="fr-FR" spc="-6"/>
              <a:t>AU</a:t>
            </a:r>
            <a:r>
              <a:rPr lang="fr-FR" spc="-3"/>
              <a:t> </a:t>
            </a:r>
            <a:r>
              <a:rPr lang="fr-FR"/>
              <a:t>2022-2023</a:t>
            </a:r>
            <a:r>
              <a:rPr lang="fr-FR" spc="-6"/>
              <a:t> </a:t>
            </a:r>
            <a:r>
              <a:rPr lang="fr-FR"/>
              <a:t>–</a:t>
            </a:r>
            <a:r>
              <a:rPr lang="fr-FR" spc="-6"/>
              <a:t> </a:t>
            </a:r>
            <a:r>
              <a:rPr lang="fr-FR"/>
              <a:t>PFE</a:t>
            </a:r>
            <a:r>
              <a:rPr lang="fr-FR" spc="-13"/>
              <a:t> </a:t>
            </a:r>
            <a:r>
              <a:rPr lang="fr-FR"/>
              <a:t>:</a:t>
            </a:r>
            <a:r>
              <a:rPr lang="fr-FR" spc="-26"/>
              <a:t> </a:t>
            </a:r>
            <a:r>
              <a:rPr lang="fr-FR"/>
              <a:t>JOURYA</a:t>
            </a:r>
            <a:endParaRPr lang="fr-FR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98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24434">
              <a:lnSpc>
                <a:spcPts val="1039"/>
              </a:lnSpc>
            </a:pPr>
            <a:fld id="{81D60167-4931-47E6-BA6A-407CBD079E47}" type="slidenum">
              <a:rPr lang="fr-FR" spc="-3" smtClean="0"/>
              <a:pPr marL="24434">
                <a:lnSpc>
                  <a:spcPts val="1039"/>
                </a:lnSpc>
              </a:pPr>
              <a:t>‹N°›</a:t>
            </a:fld>
            <a:endParaRPr lang="fr-FR" spc="-3" dirty="0"/>
          </a:p>
        </p:txBody>
      </p:sp>
    </p:spTree>
    <p:extLst>
      <p:ext uri="{BB962C8B-B14F-4D97-AF65-F5344CB8AC3E}">
        <p14:creationId xmlns:p14="http://schemas.microsoft.com/office/powerpoint/2010/main" val="265122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11984" y="85343"/>
            <a:ext cx="524933" cy="175260"/>
          </a:xfrm>
          <a:custGeom>
            <a:avLst/>
            <a:gdLst/>
            <a:ahLst/>
            <a:cxnLst/>
            <a:rect l="l" t="t" r="r" b="b"/>
            <a:pathLst>
              <a:path w="393700" h="131445">
                <a:moveTo>
                  <a:pt x="127507" y="0"/>
                </a:moveTo>
                <a:lnTo>
                  <a:pt x="0" y="131063"/>
                </a:lnTo>
                <a:lnTo>
                  <a:pt x="393192" y="131063"/>
                </a:lnTo>
                <a:lnTo>
                  <a:pt x="127507" y="0"/>
                </a:lnTo>
                <a:close/>
              </a:path>
            </a:pathLst>
          </a:custGeom>
          <a:solidFill>
            <a:srgbClr val="25314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4065" y="0"/>
            <a:ext cx="2721185" cy="894080"/>
          </a:xfrm>
          <a:custGeom>
            <a:avLst/>
            <a:gdLst/>
            <a:ahLst/>
            <a:cxnLst/>
            <a:rect l="l" t="t" r="r" b="b"/>
            <a:pathLst>
              <a:path w="2040889" h="670560">
                <a:moveTo>
                  <a:pt x="2040636" y="0"/>
                </a:moveTo>
                <a:lnTo>
                  <a:pt x="1371600" y="0"/>
                </a:lnTo>
                <a:lnTo>
                  <a:pt x="1368552" y="0"/>
                </a:lnTo>
                <a:lnTo>
                  <a:pt x="0" y="0"/>
                </a:lnTo>
                <a:lnTo>
                  <a:pt x="0" y="670560"/>
                </a:lnTo>
                <a:lnTo>
                  <a:pt x="1368552" y="670560"/>
                </a:lnTo>
                <a:lnTo>
                  <a:pt x="1371600" y="670560"/>
                </a:lnTo>
                <a:lnTo>
                  <a:pt x="1371600" y="667524"/>
                </a:lnTo>
                <a:lnTo>
                  <a:pt x="2040636" y="0"/>
                </a:lnTo>
                <a:close/>
              </a:path>
            </a:pathLst>
          </a:custGeom>
          <a:solidFill>
            <a:srgbClr val="C6D2E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g object 18"/>
          <p:cNvSpPr/>
          <p:nvPr/>
        </p:nvSpPr>
        <p:spPr>
          <a:xfrm>
            <a:off x="0" y="256031"/>
            <a:ext cx="2932853" cy="406400"/>
          </a:xfrm>
          <a:custGeom>
            <a:avLst/>
            <a:gdLst/>
            <a:ahLst/>
            <a:cxnLst/>
            <a:rect l="l" t="t" r="r" b="b"/>
            <a:pathLst>
              <a:path w="2199640" h="304800">
                <a:moveTo>
                  <a:pt x="2199132" y="0"/>
                </a:moveTo>
                <a:lnTo>
                  <a:pt x="1901952" y="0"/>
                </a:lnTo>
                <a:lnTo>
                  <a:pt x="1895856" y="0"/>
                </a:lnTo>
                <a:lnTo>
                  <a:pt x="0" y="0"/>
                </a:lnTo>
                <a:lnTo>
                  <a:pt x="0" y="304800"/>
                </a:lnTo>
                <a:lnTo>
                  <a:pt x="1895856" y="304800"/>
                </a:lnTo>
                <a:lnTo>
                  <a:pt x="1901952" y="304800"/>
                </a:lnTo>
                <a:lnTo>
                  <a:pt x="1901952" y="298678"/>
                </a:lnTo>
                <a:lnTo>
                  <a:pt x="2199132" y="0"/>
                </a:lnTo>
                <a:close/>
              </a:path>
            </a:pathLst>
          </a:custGeom>
          <a:solidFill>
            <a:srgbClr val="3E527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g object 19"/>
          <p:cNvSpPr/>
          <p:nvPr/>
        </p:nvSpPr>
        <p:spPr>
          <a:xfrm>
            <a:off x="9261856" y="6597905"/>
            <a:ext cx="526627" cy="175260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D26E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g object 20"/>
          <p:cNvSpPr/>
          <p:nvPr/>
        </p:nvSpPr>
        <p:spPr>
          <a:xfrm>
            <a:off x="9475216" y="5963920"/>
            <a:ext cx="2716952" cy="894080"/>
          </a:xfrm>
          <a:custGeom>
            <a:avLst/>
            <a:gdLst/>
            <a:ahLst/>
            <a:cxnLst/>
            <a:rect l="l" t="t" r="r" b="b"/>
            <a:pathLst>
              <a:path w="2037715" h="670560">
                <a:moveTo>
                  <a:pt x="2037575" y="0"/>
                </a:moveTo>
                <a:lnTo>
                  <a:pt x="670560" y="0"/>
                </a:lnTo>
                <a:lnTo>
                  <a:pt x="669036" y="0"/>
                </a:lnTo>
                <a:lnTo>
                  <a:pt x="669036" y="1524"/>
                </a:lnTo>
                <a:lnTo>
                  <a:pt x="0" y="670560"/>
                </a:lnTo>
                <a:lnTo>
                  <a:pt x="669036" y="670560"/>
                </a:lnTo>
                <a:lnTo>
                  <a:pt x="670560" y="670560"/>
                </a:lnTo>
                <a:lnTo>
                  <a:pt x="2037575" y="670560"/>
                </a:lnTo>
                <a:lnTo>
                  <a:pt x="2037575" y="0"/>
                </a:lnTo>
                <a:close/>
              </a:path>
            </a:pathLst>
          </a:custGeom>
          <a:solidFill>
            <a:srgbClr val="C6D2E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g object 21"/>
          <p:cNvSpPr/>
          <p:nvPr/>
        </p:nvSpPr>
        <p:spPr>
          <a:xfrm>
            <a:off x="9265920" y="6195568"/>
            <a:ext cx="2926080" cy="406400"/>
          </a:xfrm>
          <a:custGeom>
            <a:avLst/>
            <a:gdLst/>
            <a:ahLst/>
            <a:cxnLst/>
            <a:rect l="l" t="t" r="r" b="b"/>
            <a:pathLst>
              <a:path w="2194559" h="304800">
                <a:moveTo>
                  <a:pt x="2194560" y="0"/>
                </a:moveTo>
                <a:lnTo>
                  <a:pt x="304800" y="0"/>
                </a:lnTo>
                <a:lnTo>
                  <a:pt x="298704" y="0"/>
                </a:lnTo>
                <a:lnTo>
                  <a:pt x="298704" y="6096"/>
                </a:lnTo>
                <a:lnTo>
                  <a:pt x="0" y="304800"/>
                </a:lnTo>
                <a:lnTo>
                  <a:pt x="298704" y="304800"/>
                </a:lnTo>
                <a:lnTo>
                  <a:pt x="304800" y="304800"/>
                </a:lnTo>
                <a:lnTo>
                  <a:pt x="2194560" y="304800"/>
                </a:lnTo>
                <a:lnTo>
                  <a:pt x="2194560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FF970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60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3C1C8-17D1-4DF2-A7FC-BC6D9D05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8CDA5D-B0F3-43BB-90AD-B66D2585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689270-A2AF-4038-93FD-56E79DCA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E34134-EDDB-495C-9653-10272252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6A825C-DDD6-42E1-A87E-971C8F5B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39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715A1-9D86-4F65-A71D-4F6C53CE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4BF639-2DCE-4403-A444-537305135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91B528-8F8C-46D9-811A-90AB5146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439DF7-3D4B-42FC-85DD-BF9E08F6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17F6A7-D126-4A6A-A4C5-DCBFC4C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4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FBDF3-C200-4B6E-AB3A-38056DA6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D2F92B-C925-4BCB-9101-8EAE3EEDB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776E5A-3BC8-4E7C-8543-BC3FFA371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8EAF02-7BF7-4949-BC56-8C5886C3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BADFBA-E864-4A4E-9E62-F4A78AD5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914622-6581-42F7-AFB6-FB45650C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2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387C8-9D49-4440-AB31-85624832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0D47A4-38B7-4B18-982A-889FA45BB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C2A0B8-5BFD-4D9B-A9B4-8149FEF30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F4382F-4478-4147-BEE7-2B3FDFE24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4C0FC3-5710-4009-B184-96B6A3093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D5E73B-7EC0-4D46-AEB0-98D7CC8D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43051F-2BFF-4E09-979D-2A28EFF7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F20C94-F6EB-478E-8FBD-61FED511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956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E57A9-1E85-49A3-847E-C676D2EE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BA384A-92E4-4446-B62A-E25C51DF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8B501D-DB6E-492B-9DB6-CFA60FD6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028442-A0E0-41BC-ABFE-B664A37A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99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D4A32C-37F3-481F-9CC6-45AF14BC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24DB9B6-1055-44DF-8700-1E49538C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9BA5B9-822A-4E27-84A5-86C9C0A9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2B2B8-E736-4A4A-B400-4F1DDDF0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EE295D-45B9-492F-B346-08F4306E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E0D54B-E902-43F5-8EBB-1686C6D18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8E15CA-80B8-4DA5-8AD3-EC5A8ECE7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D0EA6F-5556-42D4-9C40-BBCE68F5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4225F-AB17-4403-A949-752AA46C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54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EC788-CD1E-488A-86B3-0E5B9E6F1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2E5AFB-EA1D-40AB-BFE0-3D18688A8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138480-EA54-4733-BC5C-3FF0D472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DE5309-B4E4-4C94-846B-4662CCCE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308CA8-CDB9-4AA1-8254-6453F90C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3522E9-5EBD-4026-B161-0CC12D2B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26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4950C9-5D29-485F-A354-14719652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CE9A6E-6225-4D84-A160-9B4CF2032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E06AE3-C878-444A-B218-5552633EB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188B-7863-485F-BCDA-9A6298B6ED18}" type="datetimeFigureOut">
              <a:rPr lang="fr-FR" smtClean="0"/>
              <a:t>09/07/2023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305660-3CBD-4703-8ADE-BCE173C90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3B9447-E573-46BE-BC4A-18B6D8D8D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1A33D-4747-4A2F-A3CF-9602B6A63B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02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e 42">
            <a:extLst>
              <a:ext uri="{FF2B5EF4-FFF2-40B4-BE49-F238E27FC236}">
                <a16:creationId xmlns:a16="http://schemas.microsoft.com/office/drawing/2014/main" id="{FE6DFE6D-43EC-4717-8723-DC1F43A4015C}"/>
              </a:ext>
            </a:extLst>
          </p:cNvPr>
          <p:cNvGrpSpPr/>
          <p:nvPr/>
        </p:nvGrpSpPr>
        <p:grpSpPr>
          <a:xfrm>
            <a:off x="-75415" y="1609"/>
            <a:ext cx="12095922" cy="6858003"/>
            <a:chOff x="0" y="-3"/>
            <a:chExt cx="12095922" cy="6858003"/>
          </a:xfrm>
        </p:grpSpPr>
        <p:pic>
          <p:nvPicPr>
            <p:cNvPr id="2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718" y="2995658"/>
              <a:ext cx="50824" cy="811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4783" y="654"/>
              <a:ext cx="1681139" cy="6857346"/>
            </a:xfrm>
            <a:prstGeom prst="rect">
              <a:avLst/>
            </a:prstGeom>
          </p:spPr>
        </p:pic>
        <p:grpSp>
          <p:nvGrpSpPr>
            <p:cNvPr id="6" name="object 6"/>
            <p:cNvGrpSpPr/>
            <p:nvPr/>
          </p:nvGrpSpPr>
          <p:grpSpPr>
            <a:xfrm>
              <a:off x="0" y="-3"/>
              <a:ext cx="9105220" cy="6857348"/>
              <a:chOff x="-5726995" y="-5"/>
              <a:chExt cx="14197397" cy="10692383"/>
            </a:xfrm>
          </p:grpSpPr>
          <p:pic>
            <p:nvPicPr>
              <p:cNvPr id="7" name="object 7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726995" y="-5"/>
                <a:ext cx="3005329" cy="10692383"/>
              </a:xfrm>
              <a:prstGeom prst="rect">
                <a:avLst/>
              </a:prstGeom>
            </p:spPr>
          </p:pic>
          <p:pic>
            <p:nvPicPr>
              <p:cNvPr id="9" name="object 9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32222" y="3555878"/>
                <a:ext cx="8602624" cy="2596383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991" y="3634238"/>
                <a:ext cx="7619134" cy="1933831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7794" y="6496684"/>
                <a:ext cx="2892171" cy="1402080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8159" y="6556120"/>
                <a:ext cx="3005328" cy="1284605"/>
              </a:xfrm>
              <a:prstGeom prst="rect">
                <a:avLst/>
              </a:prstGeom>
            </p:spPr>
          </p:pic>
          <p:pic>
            <p:nvPicPr>
              <p:cNvPr id="13" name="object 13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0156" y="6584086"/>
                <a:ext cx="2915285" cy="1169771"/>
              </a:xfrm>
              <a:prstGeom prst="rect">
                <a:avLst/>
              </a:prstGeom>
            </p:spPr>
          </p:pic>
          <p:sp>
            <p:nvSpPr>
              <p:cNvPr id="14" name="object 14"/>
              <p:cNvSpPr/>
              <p:nvPr/>
            </p:nvSpPr>
            <p:spPr>
              <a:xfrm>
                <a:off x="1382775" y="7101458"/>
                <a:ext cx="53848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538480" h="115570">
                    <a:moveTo>
                      <a:pt x="61721" y="2412"/>
                    </a:moveTo>
                    <a:lnTo>
                      <a:pt x="41529" y="2412"/>
                    </a:lnTo>
                    <a:lnTo>
                      <a:pt x="0" y="113157"/>
                    </a:lnTo>
                    <a:lnTo>
                      <a:pt x="15367" y="113157"/>
                    </a:lnTo>
                    <a:lnTo>
                      <a:pt x="26543" y="82296"/>
                    </a:lnTo>
                    <a:lnTo>
                      <a:pt x="91678" y="82296"/>
                    </a:lnTo>
                    <a:lnTo>
                      <a:pt x="86915" y="69596"/>
                    </a:lnTo>
                    <a:lnTo>
                      <a:pt x="31115" y="69596"/>
                    </a:lnTo>
                    <a:lnTo>
                      <a:pt x="51181" y="15239"/>
                    </a:lnTo>
                    <a:lnTo>
                      <a:pt x="66532" y="15239"/>
                    </a:lnTo>
                    <a:lnTo>
                      <a:pt x="61721" y="2412"/>
                    </a:lnTo>
                    <a:close/>
                  </a:path>
                  <a:path w="538480" h="115570">
                    <a:moveTo>
                      <a:pt x="91678" y="82296"/>
                    </a:moveTo>
                    <a:lnTo>
                      <a:pt x="75946" y="82296"/>
                    </a:lnTo>
                    <a:lnTo>
                      <a:pt x="87122" y="113157"/>
                    </a:lnTo>
                    <a:lnTo>
                      <a:pt x="103251" y="113157"/>
                    </a:lnTo>
                    <a:lnTo>
                      <a:pt x="91678" y="82296"/>
                    </a:lnTo>
                    <a:close/>
                  </a:path>
                  <a:path w="538480" h="115570">
                    <a:moveTo>
                      <a:pt x="118872" y="2412"/>
                    </a:moveTo>
                    <a:lnTo>
                      <a:pt x="102108" y="2412"/>
                    </a:lnTo>
                    <a:lnTo>
                      <a:pt x="142367" y="66166"/>
                    </a:lnTo>
                    <a:lnTo>
                      <a:pt x="142367" y="113157"/>
                    </a:lnTo>
                    <a:lnTo>
                      <a:pt x="157607" y="113157"/>
                    </a:lnTo>
                    <a:lnTo>
                      <a:pt x="157607" y="64515"/>
                    </a:lnTo>
                    <a:lnTo>
                      <a:pt x="165731" y="51942"/>
                    </a:lnTo>
                    <a:lnTo>
                      <a:pt x="149987" y="51942"/>
                    </a:lnTo>
                    <a:lnTo>
                      <a:pt x="118872" y="2412"/>
                    </a:lnTo>
                    <a:close/>
                  </a:path>
                  <a:path w="538480" h="115570">
                    <a:moveTo>
                      <a:pt x="66532" y="15239"/>
                    </a:moveTo>
                    <a:lnTo>
                      <a:pt x="51181" y="15239"/>
                    </a:lnTo>
                    <a:lnTo>
                      <a:pt x="71247" y="69596"/>
                    </a:lnTo>
                    <a:lnTo>
                      <a:pt x="86915" y="69596"/>
                    </a:lnTo>
                    <a:lnTo>
                      <a:pt x="66532" y="15239"/>
                    </a:lnTo>
                    <a:close/>
                  </a:path>
                  <a:path w="538480" h="115570">
                    <a:moveTo>
                      <a:pt x="197739" y="2412"/>
                    </a:moveTo>
                    <a:lnTo>
                      <a:pt x="181483" y="2412"/>
                    </a:lnTo>
                    <a:lnTo>
                      <a:pt x="149987" y="51942"/>
                    </a:lnTo>
                    <a:lnTo>
                      <a:pt x="165731" y="51942"/>
                    </a:lnTo>
                    <a:lnTo>
                      <a:pt x="197739" y="2412"/>
                    </a:lnTo>
                    <a:close/>
                  </a:path>
                  <a:path w="538480" h="115570">
                    <a:moveTo>
                      <a:pt x="269113" y="0"/>
                    </a:moveTo>
                    <a:lnTo>
                      <a:pt x="252984" y="0"/>
                    </a:lnTo>
                    <a:lnTo>
                      <a:pt x="245744" y="1397"/>
                    </a:lnTo>
                    <a:lnTo>
                      <a:pt x="232410" y="6476"/>
                    </a:lnTo>
                    <a:lnTo>
                      <a:pt x="226822" y="10160"/>
                    </a:lnTo>
                    <a:lnTo>
                      <a:pt x="222377" y="15112"/>
                    </a:lnTo>
                    <a:lnTo>
                      <a:pt x="217678" y="20192"/>
                    </a:lnTo>
                    <a:lnTo>
                      <a:pt x="207899" y="66928"/>
                    </a:lnTo>
                    <a:lnTo>
                      <a:pt x="209169" y="75184"/>
                    </a:lnTo>
                    <a:lnTo>
                      <a:pt x="211709" y="82296"/>
                    </a:lnTo>
                    <a:lnTo>
                      <a:pt x="214122" y="89408"/>
                    </a:lnTo>
                    <a:lnTo>
                      <a:pt x="217678" y="95503"/>
                    </a:lnTo>
                    <a:lnTo>
                      <a:pt x="222250" y="100329"/>
                    </a:lnTo>
                    <a:lnTo>
                      <a:pt x="226822" y="105283"/>
                    </a:lnTo>
                    <a:lnTo>
                      <a:pt x="232410" y="108965"/>
                    </a:lnTo>
                    <a:lnTo>
                      <a:pt x="239014" y="111633"/>
                    </a:lnTo>
                    <a:lnTo>
                      <a:pt x="245618" y="114173"/>
                    </a:lnTo>
                    <a:lnTo>
                      <a:pt x="252856" y="115442"/>
                    </a:lnTo>
                    <a:lnTo>
                      <a:pt x="269113" y="115442"/>
                    </a:lnTo>
                    <a:lnTo>
                      <a:pt x="276479" y="114173"/>
                    </a:lnTo>
                    <a:lnTo>
                      <a:pt x="289306" y="109092"/>
                    </a:lnTo>
                    <a:lnTo>
                      <a:pt x="294894" y="105410"/>
                    </a:lnTo>
                    <a:lnTo>
                      <a:pt x="297355" y="102742"/>
                    </a:lnTo>
                    <a:lnTo>
                      <a:pt x="260985" y="102742"/>
                    </a:lnTo>
                    <a:lnTo>
                      <a:pt x="252934" y="102026"/>
                    </a:lnTo>
                    <a:lnTo>
                      <a:pt x="224395" y="68075"/>
                    </a:lnTo>
                    <a:lnTo>
                      <a:pt x="223774" y="57785"/>
                    </a:lnTo>
                    <a:lnTo>
                      <a:pt x="224393" y="47621"/>
                    </a:lnTo>
                    <a:lnTo>
                      <a:pt x="245475" y="15716"/>
                    </a:lnTo>
                    <a:lnTo>
                      <a:pt x="260985" y="12826"/>
                    </a:lnTo>
                    <a:lnTo>
                      <a:pt x="297427" y="12826"/>
                    </a:lnTo>
                    <a:lnTo>
                      <a:pt x="295021" y="10287"/>
                    </a:lnTo>
                    <a:lnTo>
                      <a:pt x="289432" y="6603"/>
                    </a:lnTo>
                    <a:lnTo>
                      <a:pt x="282956" y="3937"/>
                    </a:lnTo>
                    <a:lnTo>
                      <a:pt x="276479" y="1397"/>
                    </a:lnTo>
                    <a:lnTo>
                      <a:pt x="269113" y="0"/>
                    </a:lnTo>
                    <a:close/>
                  </a:path>
                  <a:path w="538480" h="115570">
                    <a:moveTo>
                      <a:pt x="297427" y="12826"/>
                    </a:moveTo>
                    <a:lnTo>
                      <a:pt x="260985" y="12826"/>
                    </a:lnTo>
                    <a:lnTo>
                      <a:pt x="269178" y="13545"/>
                    </a:lnTo>
                    <a:lnTo>
                      <a:pt x="276431" y="15716"/>
                    </a:lnTo>
                    <a:lnTo>
                      <a:pt x="297574" y="47621"/>
                    </a:lnTo>
                    <a:lnTo>
                      <a:pt x="298196" y="57785"/>
                    </a:lnTo>
                    <a:lnTo>
                      <a:pt x="297555" y="68075"/>
                    </a:lnTo>
                    <a:lnTo>
                      <a:pt x="276225" y="99869"/>
                    </a:lnTo>
                    <a:lnTo>
                      <a:pt x="260985" y="102742"/>
                    </a:lnTo>
                    <a:lnTo>
                      <a:pt x="297355" y="102742"/>
                    </a:lnTo>
                    <a:lnTo>
                      <a:pt x="304038" y="95503"/>
                    </a:lnTo>
                    <a:lnTo>
                      <a:pt x="307594" y="89535"/>
                    </a:lnTo>
                    <a:lnTo>
                      <a:pt x="312674" y="75057"/>
                    </a:lnTo>
                    <a:lnTo>
                      <a:pt x="313944" y="66928"/>
                    </a:lnTo>
                    <a:lnTo>
                      <a:pt x="313944" y="48640"/>
                    </a:lnTo>
                    <a:lnTo>
                      <a:pt x="299593" y="15112"/>
                    </a:lnTo>
                    <a:lnTo>
                      <a:pt x="297427" y="12826"/>
                    </a:lnTo>
                    <a:close/>
                  </a:path>
                  <a:path w="538480" h="115570">
                    <a:moveTo>
                      <a:pt x="349885" y="2412"/>
                    </a:moveTo>
                    <a:lnTo>
                      <a:pt x="334644" y="2412"/>
                    </a:lnTo>
                    <a:lnTo>
                      <a:pt x="334644" y="77088"/>
                    </a:lnTo>
                    <a:lnTo>
                      <a:pt x="354456" y="110871"/>
                    </a:lnTo>
                    <a:lnTo>
                      <a:pt x="359791" y="112649"/>
                    </a:lnTo>
                    <a:lnTo>
                      <a:pt x="365125" y="114553"/>
                    </a:lnTo>
                    <a:lnTo>
                      <a:pt x="371348" y="115442"/>
                    </a:lnTo>
                    <a:lnTo>
                      <a:pt x="385444" y="115442"/>
                    </a:lnTo>
                    <a:lnTo>
                      <a:pt x="412495" y="102870"/>
                    </a:lnTo>
                    <a:lnTo>
                      <a:pt x="372999" y="102870"/>
                    </a:lnTo>
                    <a:lnTo>
                      <a:pt x="368426" y="101980"/>
                    </a:lnTo>
                    <a:lnTo>
                      <a:pt x="351089" y="83312"/>
                    </a:lnTo>
                    <a:lnTo>
                      <a:pt x="350266" y="80137"/>
                    </a:lnTo>
                    <a:lnTo>
                      <a:pt x="349987" y="76708"/>
                    </a:lnTo>
                    <a:lnTo>
                      <a:pt x="349885" y="2412"/>
                    </a:lnTo>
                    <a:close/>
                  </a:path>
                  <a:path w="538480" h="115570">
                    <a:moveTo>
                      <a:pt x="422275" y="2412"/>
                    </a:moveTo>
                    <a:lnTo>
                      <a:pt x="407162" y="2412"/>
                    </a:lnTo>
                    <a:lnTo>
                      <a:pt x="407133" y="75437"/>
                    </a:lnTo>
                    <a:lnTo>
                      <a:pt x="406654" y="79755"/>
                    </a:lnTo>
                    <a:lnTo>
                      <a:pt x="405708" y="84074"/>
                    </a:lnTo>
                    <a:lnTo>
                      <a:pt x="405003" y="86995"/>
                    </a:lnTo>
                    <a:lnTo>
                      <a:pt x="403606" y="90297"/>
                    </a:lnTo>
                    <a:lnTo>
                      <a:pt x="401574" y="93090"/>
                    </a:lnTo>
                    <a:lnTo>
                      <a:pt x="399288" y="96392"/>
                    </a:lnTo>
                    <a:lnTo>
                      <a:pt x="396240" y="98805"/>
                    </a:lnTo>
                    <a:lnTo>
                      <a:pt x="392430" y="100457"/>
                    </a:lnTo>
                    <a:lnTo>
                      <a:pt x="388619" y="101980"/>
                    </a:lnTo>
                    <a:lnTo>
                      <a:pt x="383921" y="102870"/>
                    </a:lnTo>
                    <a:lnTo>
                      <a:pt x="412495" y="102870"/>
                    </a:lnTo>
                    <a:lnTo>
                      <a:pt x="414781" y="100584"/>
                    </a:lnTo>
                    <a:lnTo>
                      <a:pt x="417830" y="95630"/>
                    </a:lnTo>
                    <a:lnTo>
                      <a:pt x="421386" y="83692"/>
                    </a:lnTo>
                    <a:lnTo>
                      <a:pt x="422226" y="77088"/>
                    </a:lnTo>
                    <a:lnTo>
                      <a:pt x="422275" y="2412"/>
                    </a:lnTo>
                    <a:close/>
                  </a:path>
                  <a:path w="538480" h="115570">
                    <a:moveTo>
                      <a:pt x="494284" y="2412"/>
                    </a:moveTo>
                    <a:lnTo>
                      <a:pt x="452247" y="2412"/>
                    </a:lnTo>
                    <a:lnTo>
                      <a:pt x="452247" y="113157"/>
                    </a:lnTo>
                    <a:lnTo>
                      <a:pt x="500634" y="113157"/>
                    </a:lnTo>
                    <a:lnTo>
                      <a:pt x="507111" y="112522"/>
                    </a:lnTo>
                    <a:lnTo>
                      <a:pt x="530620" y="100584"/>
                    </a:lnTo>
                    <a:lnTo>
                      <a:pt x="467360" y="100584"/>
                    </a:lnTo>
                    <a:lnTo>
                      <a:pt x="467360" y="59309"/>
                    </a:lnTo>
                    <a:lnTo>
                      <a:pt x="531052" y="59309"/>
                    </a:lnTo>
                    <a:lnTo>
                      <a:pt x="527176" y="54990"/>
                    </a:lnTo>
                    <a:lnTo>
                      <a:pt x="521081" y="51688"/>
                    </a:lnTo>
                    <a:lnTo>
                      <a:pt x="513334" y="50164"/>
                    </a:lnTo>
                    <a:lnTo>
                      <a:pt x="513334" y="49529"/>
                    </a:lnTo>
                    <a:lnTo>
                      <a:pt x="518032" y="47244"/>
                    </a:lnTo>
                    <a:lnTo>
                      <a:pt x="518342" y="46989"/>
                    </a:lnTo>
                    <a:lnTo>
                      <a:pt x="467360" y="46989"/>
                    </a:lnTo>
                    <a:lnTo>
                      <a:pt x="467360" y="14986"/>
                    </a:lnTo>
                    <a:lnTo>
                      <a:pt x="525521" y="14986"/>
                    </a:lnTo>
                    <a:lnTo>
                      <a:pt x="523875" y="11811"/>
                    </a:lnTo>
                    <a:lnTo>
                      <a:pt x="504698" y="3301"/>
                    </a:lnTo>
                    <a:lnTo>
                      <a:pt x="500634" y="2666"/>
                    </a:lnTo>
                    <a:lnTo>
                      <a:pt x="494284" y="2412"/>
                    </a:lnTo>
                    <a:close/>
                  </a:path>
                  <a:path w="538480" h="115570">
                    <a:moveTo>
                      <a:pt x="531052" y="59309"/>
                    </a:moveTo>
                    <a:lnTo>
                      <a:pt x="496188" y="59309"/>
                    </a:lnTo>
                    <a:lnTo>
                      <a:pt x="500506" y="59562"/>
                    </a:lnTo>
                    <a:lnTo>
                      <a:pt x="507492" y="60325"/>
                    </a:lnTo>
                    <a:lnTo>
                      <a:pt x="510413" y="61087"/>
                    </a:lnTo>
                    <a:lnTo>
                      <a:pt x="516509" y="64135"/>
                    </a:lnTo>
                    <a:lnTo>
                      <a:pt x="519049" y="66421"/>
                    </a:lnTo>
                    <a:lnTo>
                      <a:pt x="520446" y="69087"/>
                    </a:lnTo>
                    <a:lnTo>
                      <a:pt x="521843" y="71627"/>
                    </a:lnTo>
                    <a:lnTo>
                      <a:pt x="522478" y="75184"/>
                    </a:lnTo>
                    <a:lnTo>
                      <a:pt x="522478" y="83565"/>
                    </a:lnTo>
                    <a:lnTo>
                      <a:pt x="521843" y="86740"/>
                    </a:lnTo>
                    <a:lnTo>
                      <a:pt x="520379" y="89408"/>
                    </a:lnTo>
                    <a:lnTo>
                      <a:pt x="519175" y="91694"/>
                    </a:lnTo>
                    <a:lnTo>
                      <a:pt x="494156" y="100584"/>
                    </a:lnTo>
                    <a:lnTo>
                      <a:pt x="530620" y="100584"/>
                    </a:lnTo>
                    <a:lnTo>
                      <a:pt x="532892" y="97916"/>
                    </a:lnTo>
                    <a:lnTo>
                      <a:pt x="535051" y="93599"/>
                    </a:lnTo>
                    <a:lnTo>
                      <a:pt x="537210" y="89408"/>
                    </a:lnTo>
                    <a:lnTo>
                      <a:pt x="538226" y="84582"/>
                    </a:lnTo>
                    <a:lnTo>
                      <a:pt x="538226" y="71374"/>
                    </a:lnTo>
                    <a:lnTo>
                      <a:pt x="536067" y="65024"/>
                    </a:lnTo>
                    <a:lnTo>
                      <a:pt x="531052" y="59309"/>
                    </a:lnTo>
                    <a:close/>
                  </a:path>
                  <a:path w="538480" h="115570">
                    <a:moveTo>
                      <a:pt x="525521" y="14986"/>
                    </a:moveTo>
                    <a:lnTo>
                      <a:pt x="490474" y="14986"/>
                    </a:lnTo>
                    <a:lnTo>
                      <a:pt x="494792" y="15112"/>
                    </a:lnTo>
                    <a:lnTo>
                      <a:pt x="498221" y="15366"/>
                    </a:lnTo>
                    <a:lnTo>
                      <a:pt x="501650" y="15748"/>
                    </a:lnTo>
                    <a:lnTo>
                      <a:pt x="504571" y="16510"/>
                    </a:lnTo>
                    <a:lnTo>
                      <a:pt x="506984" y="17907"/>
                    </a:lnTo>
                    <a:lnTo>
                      <a:pt x="509016" y="19050"/>
                    </a:lnTo>
                    <a:lnTo>
                      <a:pt x="510413" y="20574"/>
                    </a:lnTo>
                    <a:lnTo>
                      <a:pt x="511429" y="22351"/>
                    </a:lnTo>
                    <a:lnTo>
                      <a:pt x="512318" y="24257"/>
                    </a:lnTo>
                    <a:lnTo>
                      <a:pt x="512699" y="26415"/>
                    </a:lnTo>
                    <a:lnTo>
                      <a:pt x="512681" y="32512"/>
                    </a:lnTo>
                    <a:lnTo>
                      <a:pt x="512318" y="35178"/>
                    </a:lnTo>
                    <a:lnTo>
                      <a:pt x="511301" y="37464"/>
                    </a:lnTo>
                    <a:lnTo>
                      <a:pt x="510286" y="39877"/>
                    </a:lnTo>
                    <a:lnTo>
                      <a:pt x="491744" y="46989"/>
                    </a:lnTo>
                    <a:lnTo>
                      <a:pt x="518342" y="46989"/>
                    </a:lnTo>
                    <a:lnTo>
                      <a:pt x="521588" y="44323"/>
                    </a:lnTo>
                    <a:lnTo>
                      <a:pt x="527176" y="36957"/>
                    </a:lnTo>
                    <a:lnTo>
                      <a:pt x="528574" y="32512"/>
                    </a:lnTo>
                    <a:lnTo>
                      <a:pt x="528510" y="22351"/>
                    </a:lnTo>
                    <a:lnTo>
                      <a:pt x="527557" y="18541"/>
                    </a:lnTo>
                    <a:lnTo>
                      <a:pt x="525521" y="14986"/>
                    </a:lnTo>
                    <a:close/>
                  </a:path>
                </a:pathLst>
              </a:custGeom>
              <a:solidFill>
                <a:srgbClr val="355F91"/>
              </a:solidFill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</p:grpSp>
        <p:sp>
          <p:nvSpPr>
            <p:cNvPr id="15" name="object 15"/>
            <p:cNvSpPr txBox="1"/>
            <p:nvPr/>
          </p:nvSpPr>
          <p:spPr>
            <a:xfrm>
              <a:off x="1242502" y="597844"/>
              <a:ext cx="9172281" cy="1135713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3665" algn="ctr">
                <a:spcBef>
                  <a:spcPts val="64"/>
                </a:spcBef>
              </a:pPr>
              <a:r>
                <a:rPr i="1" spc="-29" dirty="0">
                  <a:latin typeface="Verdana"/>
                  <a:cs typeface="Verdana"/>
                </a:rPr>
                <a:t>U</a:t>
              </a:r>
              <a:r>
                <a:rPr i="1" spc="-32" dirty="0">
                  <a:latin typeface="Verdana"/>
                  <a:cs typeface="Verdana"/>
                </a:rPr>
                <a:t>N</a:t>
              </a:r>
              <a:r>
                <a:rPr i="1" spc="-131" dirty="0">
                  <a:latin typeface="Verdana"/>
                  <a:cs typeface="Verdana"/>
                </a:rPr>
                <a:t>I</a:t>
              </a:r>
              <a:r>
                <a:rPr i="1" spc="6" dirty="0">
                  <a:latin typeface="Verdana"/>
                  <a:cs typeface="Verdana"/>
                </a:rPr>
                <a:t>V</a:t>
              </a:r>
              <a:r>
                <a:rPr i="1" spc="-64" dirty="0">
                  <a:latin typeface="Verdana"/>
                  <a:cs typeface="Verdana"/>
                </a:rPr>
                <a:t>E</a:t>
              </a:r>
              <a:r>
                <a:rPr i="1" spc="-96" dirty="0">
                  <a:latin typeface="Verdana"/>
                  <a:cs typeface="Verdana"/>
                </a:rPr>
                <a:t>R</a:t>
              </a:r>
              <a:r>
                <a:rPr i="1" spc="-109" dirty="0">
                  <a:latin typeface="Verdana"/>
                  <a:cs typeface="Verdana"/>
                </a:rPr>
                <a:t>S</a:t>
              </a:r>
              <a:r>
                <a:rPr i="1" spc="-131" dirty="0">
                  <a:latin typeface="Verdana"/>
                  <a:cs typeface="Verdana"/>
                </a:rPr>
                <a:t>I</a:t>
              </a:r>
              <a:r>
                <a:rPr i="1" spc="-144" dirty="0">
                  <a:latin typeface="Verdana"/>
                  <a:cs typeface="Verdana"/>
                </a:rPr>
                <a:t>T</a:t>
              </a:r>
              <a:r>
                <a:rPr i="1" spc="-67" dirty="0">
                  <a:latin typeface="Verdana"/>
                  <a:cs typeface="Verdana"/>
                </a:rPr>
                <a:t>É</a:t>
              </a:r>
              <a:r>
                <a:rPr i="1" spc="-42" dirty="0">
                  <a:latin typeface="Verdana"/>
                  <a:cs typeface="Verdana"/>
                </a:rPr>
                <a:t> </a:t>
              </a:r>
              <a:r>
                <a:rPr b="1" dirty="0">
                  <a:latin typeface="Tahoma"/>
                  <a:cs typeface="Tahoma"/>
                </a:rPr>
                <a:t>M</a:t>
              </a:r>
              <a:r>
                <a:rPr b="1" spc="55" dirty="0">
                  <a:latin typeface="Tahoma"/>
                  <a:cs typeface="Tahoma"/>
                </a:rPr>
                <a:t>O</a:t>
              </a:r>
              <a:r>
                <a:rPr b="1" spc="-80" dirty="0">
                  <a:latin typeface="Tahoma"/>
                  <a:cs typeface="Tahoma"/>
                </a:rPr>
                <a:t>U</a:t>
              </a:r>
              <a:r>
                <a:rPr b="1" spc="-99" dirty="0">
                  <a:latin typeface="Tahoma"/>
                  <a:cs typeface="Tahoma"/>
                </a:rPr>
                <a:t>L</a:t>
              </a:r>
              <a:r>
                <a:rPr b="1" spc="19" dirty="0">
                  <a:latin typeface="Tahoma"/>
                  <a:cs typeface="Tahoma"/>
                </a:rPr>
                <a:t>A</a:t>
              </a:r>
              <a:r>
                <a:rPr b="1" spc="-35" dirty="0">
                  <a:latin typeface="Tahoma"/>
                  <a:cs typeface="Tahoma"/>
                </a:rPr>
                <a:t>Y</a:t>
              </a:r>
              <a:r>
                <a:rPr b="1" spc="-3" dirty="0">
                  <a:latin typeface="Tahoma"/>
                  <a:cs typeface="Tahoma"/>
                </a:rPr>
                <a:t> </a:t>
              </a:r>
              <a:r>
                <a:rPr b="1" spc="-144" dirty="0">
                  <a:latin typeface="Tahoma"/>
                  <a:cs typeface="Tahoma"/>
                </a:rPr>
                <a:t>I</a:t>
              </a:r>
              <a:r>
                <a:rPr b="1" spc="-32" dirty="0">
                  <a:latin typeface="Tahoma"/>
                  <a:cs typeface="Tahoma"/>
                </a:rPr>
                <a:t>S</a:t>
              </a:r>
              <a:r>
                <a:rPr b="1" spc="-51" dirty="0">
                  <a:latin typeface="Tahoma"/>
                  <a:cs typeface="Tahoma"/>
                </a:rPr>
                <a:t>M</a:t>
              </a:r>
              <a:r>
                <a:rPr b="1" spc="-67" dirty="0">
                  <a:latin typeface="Tahoma"/>
                  <a:cs typeface="Tahoma"/>
                </a:rPr>
                <a:t>AIL</a:t>
              </a:r>
              <a:endParaRPr lang="fr-FR" b="1" spc="-67" dirty="0">
                <a:latin typeface="Tahoma"/>
                <a:cs typeface="Tahoma"/>
              </a:endParaRPr>
            </a:p>
            <a:p>
              <a:pPr marL="3665" algn="ctr">
                <a:spcBef>
                  <a:spcPts val="64"/>
                </a:spcBef>
              </a:pPr>
              <a:endParaRPr dirty="0">
                <a:latin typeface="Tahoma"/>
                <a:cs typeface="Tahoma"/>
              </a:endParaRPr>
            </a:p>
            <a:p>
              <a:pPr marL="7737" marR="3258" algn="ctr">
                <a:lnSpc>
                  <a:spcPts val="1590"/>
                </a:lnSpc>
                <a:spcBef>
                  <a:spcPts val="35"/>
                </a:spcBef>
              </a:pPr>
              <a:r>
                <a:rPr sz="2400" b="1" spc="-32" dirty="0">
                  <a:latin typeface="Tahoma"/>
                  <a:cs typeface="Tahoma"/>
                </a:rPr>
                <a:t>F</a:t>
              </a:r>
              <a:r>
                <a:rPr sz="2400" b="1" spc="-42" dirty="0">
                  <a:latin typeface="Tahoma"/>
                  <a:cs typeface="Tahoma"/>
                </a:rPr>
                <a:t>A</a:t>
              </a:r>
              <a:r>
                <a:rPr sz="2400" b="1" spc="138" dirty="0">
                  <a:latin typeface="Tahoma"/>
                  <a:cs typeface="Tahoma"/>
                </a:rPr>
                <a:t>C</a:t>
              </a:r>
              <a:r>
                <a:rPr sz="2400" b="1" spc="-176" dirty="0">
                  <a:latin typeface="Tahoma"/>
                  <a:cs typeface="Tahoma"/>
                </a:rPr>
                <a:t>U</a:t>
              </a:r>
              <a:r>
                <a:rPr sz="2400" b="1" spc="-131" dirty="0">
                  <a:latin typeface="Tahoma"/>
                  <a:cs typeface="Tahoma"/>
                </a:rPr>
                <a:t>L</a:t>
              </a:r>
              <a:r>
                <a:rPr sz="2400" b="1" spc="-189" dirty="0">
                  <a:latin typeface="Tahoma"/>
                  <a:cs typeface="Tahoma"/>
                </a:rPr>
                <a:t>TÉ</a:t>
              </a:r>
              <a:r>
                <a:rPr sz="2400" b="1" spc="-10" dirty="0">
                  <a:latin typeface="Tahoma"/>
                  <a:cs typeface="Tahoma"/>
                </a:rPr>
                <a:t> </a:t>
              </a:r>
              <a:r>
                <a:rPr sz="2400" b="1" spc="-115" dirty="0">
                  <a:latin typeface="Tahoma"/>
                  <a:cs typeface="Tahoma"/>
                </a:rPr>
                <a:t>D</a:t>
              </a:r>
              <a:r>
                <a:rPr sz="2400" b="1" spc="-99" dirty="0">
                  <a:latin typeface="Tahoma"/>
                  <a:cs typeface="Tahoma"/>
                </a:rPr>
                <a:t>E</a:t>
              </a:r>
              <a:r>
                <a:rPr sz="2400" b="1" spc="-151" dirty="0">
                  <a:latin typeface="Tahoma"/>
                  <a:cs typeface="Tahoma"/>
                </a:rPr>
                <a:t>S</a:t>
              </a:r>
              <a:r>
                <a:rPr sz="2400" b="1" spc="-10" dirty="0">
                  <a:latin typeface="Tahoma"/>
                  <a:cs typeface="Tahoma"/>
                </a:rPr>
                <a:t> </a:t>
              </a:r>
              <a:r>
                <a:rPr sz="2400" b="1" spc="-157" dirty="0">
                  <a:latin typeface="Tahoma"/>
                  <a:cs typeface="Tahoma"/>
                </a:rPr>
                <a:t>S</a:t>
              </a:r>
              <a:r>
                <a:rPr sz="2400" b="1" spc="138" dirty="0">
                  <a:latin typeface="Tahoma"/>
                  <a:cs typeface="Tahoma"/>
                </a:rPr>
                <a:t>C</a:t>
              </a:r>
              <a:r>
                <a:rPr sz="2400" b="1" spc="-173" dirty="0">
                  <a:latin typeface="Tahoma"/>
                  <a:cs typeface="Tahoma"/>
                </a:rPr>
                <a:t>I</a:t>
              </a:r>
              <a:r>
                <a:rPr sz="2400" b="1" spc="-212" dirty="0">
                  <a:latin typeface="Tahoma"/>
                  <a:cs typeface="Tahoma"/>
                </a:rPr>
                <a:t>E</a:t>
              </a:r>
              <a:r>
                <a:rPr sz="2400" b="1" spc="-51" dirty="0">
                  <a:latin typeface="Tahoma"/>
                  <a:cs typeface="Tahoma"/>
                </a:rPr>
                <a:t>N</a:t>
              </a:r>
              <a:r>
                <a:rPr sz="2400" b="1" spc="138" dirty="0">
                  <a:latin typeface="Tahoma"/>
                  <a:cs typeface="Tahoma"/>
                </a:rPr>
                <a:t>C</a:t>
              </a:r>
              <a:r>
                <a:rPr sz="2400" b="1" spc="-115" dirty="0">
                  <a:latin typeface="Tahoma"/>
                  <a:cs typeface="Tahoma"/>
                </a:rPr>
                <a:t>E</a:t>
              </a:r>
              <a:r>
                <a:rPr sz="2400" b="1" spc="-151" dirty="0">
                  <a:latin typeface="Tahoma"/>
                  <a:cs typeface="Tahoma"/>
                </a:rPr>
                <a:t>S</a:t>
              </a:r>
              <a:r>
                <a:rPr sz="2400" b="1" spc="-10" dirty="0">
                  <a:latin typeface="Tahoma"/>
                  <a:cs typeface="Tahoma"/>
                </a:rPr>
                <a:t> </a:t>
              </a:r>
              <a:r>
                <a:rPr sz="2400" spc="-125" dirty="0">
                  <a:latin typeface="Verdana"/>
                  <a:cs typeface="Verdana"/>
                </a:rPr>
                <a:t>E</a:t>
              </a:r>
              <a:r>
                <a:rPr sz="2400" spc="-247" dirty="0">
                  <a:latin typeface="Verdana"/>
                  <a:cs typeface="Verdana"/>
                </a:rPr>
                <a:t>T</a:t>
              </a:r>
              <a:r>
                <a:rPr sz="2400" spc="-90" dirty="0">
                  <a:latin typeface="Verdana"/>
                  <a:cs typeface="Verdana"/>
                </a:rPr>
                <a:t> </a:t>
              </a:r>
              <a:r>
                <a:rPr sz="2400" spc="-253" dirty="0">
                  <a:latin typeface="Verdana"/>
                  <a:cs typeface="Verdana"/>
                </a:rPr>
                <a:t>T</a:t>
              </a:r>
              <a:r>
                <a:rPr sz="2400" spc="-125" dirty="0">
                  <a:latin typeface="Verdana"/>
                  <a:cs typeface="Verdana"/>
                </a:rPr>
                <a:t>E</a:t>
              </a:r>
              <a:r>
                <a:rPr sz="2400" spc="131" dirty="0">
                  <a:latin typeface="Verdana"/>
                  <a:cs typeface="Verdana"/>
                </a:rPr>
                <a:t>C</a:t>
              </a:r>
              <a:r>
                <a:rPr sz="2400" spc="-77" dirty="0">
                  <a:latin typeface="Verdana"/>
                  <a:cs typeface="Verdana"/>
                </a:rPr>
                <a:t>H</a:t>
              </a:r>
              <a:r>
                <a:rPr sz="2400" spc="-22" dirty="0">
                  <a:latin typeface="Verdana"/>
                  <a:cs typeface="Verdana"/>
                </a:rPr>
                <a:t>N</a:t>
              </a:r>
              <a:r>
                <a:rPr sz="2400" spc="-237" dirty="0">
                  <a:latin typeface="Verdana"/>
                  <a:cs typeface="Verdana"/>
                </a:rPr>
                <a:t>I</a:t>
              </a:r>
              <a:r>
                <a:rPr sz="2400" spc="96" dirty="0">
                  <a:latin typeface="Verdana"/>
                  <a:cs typeface="Verdana"/>
                </a:rPr>
                <a:t>Q</a:t>
              </a:r>
              <a:r>
                <a:rPr sz="2400" spc="-109" dirty="0">
                  <a:latin typeface="Verdana"/>
                  <a:cs typeface="Verdana"/>
                </a:rPr>
                <a:t>U</a:t>
              </a:r>
              <a:r>
                <a:rPr sz="2400" spc="-90" dirty="0">
                  <a:latin typeface="Verdana"/>
                  <a:cs typeface="Verdana"/>
                </a:rPr>
                <a:t>E  </a:t>
              </a:r>
              <a:r>
                <a:rPr spc="-51" dirty="0">
                  <a:latin typeface="Verdana"/>
                  <a:cs typeface="Verdana"/>
                </a:rPr>
                <a:t>D’ERRACHIDIA</a:t>
              </a:r>
              <a:endParaRPr lang="fr-FR" spc="-51" dirty="0">
                <a:latin typeface="Verdana"/>
                <a:cs typeface="Verdana"/>
              </a:endParaRPr>
            </a:p>
            <a:p>
              <a:pPr marL="7737" marR="3258" algn="ctr">
                <a:lnSpc>
                  <a:spcPts val="1590"/>
                </a:lnSpc>
                <a:spcBef>
                  <a:spcPts val="35"/>
                </a:spcBef>
              </a:pPr>
              <a:endParaRPr dirty="0">
                <a:latin typeface="Verdana"/>
                <a:cs typeface="Verdana"/>
              </a:endParaRPr>
            </a:p>
            <a:p>
              <a:pPr marL="320894" algn="ctr">
                <a:lnSpc>
                  <a:spcPts val="952"/>
                </a:lnSpc>
              </a:pPr>
              <a:r>
                <a:rPr i="1" spc="-3" dirty="0">
                  <a:latin typeface="Times New Roman"/>
                  <a:cs typeface="Times New Roman"/>
                </a:rPr>
                <a:t>Département</a:t>
              </a:r>
              <a:r>
                <a:rPr i="1" dirty="0">
                  <a:latin typeface="Times New Roman"/>
                  <a:cs typeface="Times New Roman"/>
                </a:rPr>
                <a:t> </a:t>
              </a:r>
              <a:r>
                <a:rPr i="1" spc="-3" dirty="0">
                  <a:latin typeface="Times New Roman"/>
                  <a:cs typeface="Times New Roman"/>
                </a:rPr>
                <a:t>d’informatique</a:t>
              </a:r>
              <a:r>
                <a:rPr i="1" spc="19" dirty="0">
                  <a:latin typeface="Times New Roman"/>
                  <a:cs typeface="Times New Roman"/>
                </a:rPr>
                <a:t> </a:t>
              </a:r>
              <a:r>
                <a:rPr spc="-3" dirty="0">
                  <a:latin typeface="Times New Roman"/>
                  <a:cs typeface="Times New Roman"/>
                </a:rPr>
                <a:t>- </a:t>
              </a:r>
              <a:r>
                <a:rPr b="1" spc="-6" dirty="0">
                  <a:solidFill>
                    <a:srgbClr val="2F5F91"/>
                  </a:solidFill>
                  <a:latin typeface="Times New Roman"/>
                  <a:cs typeface="Times New Roman"/>
                </a:rPr>
                <a:t>LST</a:t>
              </a:r>
              <a:r>
                <a:rPr b="1" spc="6" dirty="0">
                  <a:solidFill>
                    <a:srgbClr val="2F5F91"/>
                  </a:solidFill>
                  <a:latin typeface="Times New Roman"/>
                  <a:cs typeface="Times New Roman"/>
                </a:rPr>
                <a:t> </a:t>
              </a:r>
              <a:r>
                <a:rPr b="1" spc="-6" dirty="0">
                  <a:solidFill>
                    <a:srgbClr val="2F5F91"/>
                  </a:solidFill>
                  <a:latin typeface="Times New Roman"/>
                  <a:cs typeface="Times New Roman"/>
                </a:rPr>
                <a:t>Génie</a:t>
              </a:r>
              <a:r>
                <a:rPr b="1" spc="6" dirty="0">
                  <a:solidFill>
                    <a:srgbClr val="2F5F91"/>
                  </a:solidFill>
                  <a:latin typeface="Times New Roman"/>
                  <a:cs typeface="Times New Roman"/>
                </a:rPr>
                <a:t> </a:t>
              </a:r>
              <a:r>
                <a:rPr b="1" spc="-3" dirty="0">
                  <a:solidFill>
                    <a:srgbClr val="2F5F91"/>
                  </a:solidFill>
                  <a:latin typeface="Times New Roman"/>
                  <a:cs typeface="Times New Roman"/>
                </a:rPr>
                <a:t>logiciel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160721" y="5920522"/>
              <a:ext cx="1557304" cy="126719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770" b="1" spc="-87" dirty="0">
                  <a:solidFill>
                    <a:srgbClr val="2F5F91"/>
                  </a:solidFill>
                  <a:latin typeface="Tahoma"/>
                  <a:cs typeface="Tahoma"/>
                </a:rPr>
                <a:t>A</a:t>
              </a:r>
              <a:r>
                <a:rPr sz="770" b="1" spc="-90" dirty="0">
                  <a:solidFill>
                    <a:srgbClr val="2F5F91"/>
                  </a:solidFill>
                  <a:latin typeface="Tahoma"/>
                  <a:cs typeface="Tahoma"/>
                </a:rPr>
                <a:t>N</a:t>
              </a:r>
              <a:r>
                <a:rPr sz="770" b="1" spc="-103" dirty="0">
                  <a:solidFill>
                    <a:srgbClr val="2F5F91"/>
                  </a:solidFill>
                  <a:latin typeface="Tahoma"/>
                  <a:cs typeface="Tahoma"/>
                </a:rPr>
                <a:t>N</a:t>
              </a:r>
              <a:r>
                <a:rPr sz="770" b="1" spc="-77" dirty="0">
                  <a:solidFill>
                    <a:srgbClr val="2F5F91"/>
                  </a:solidFill>
                  <a:latin typeface="Tahoma"/>
                  <a:cs typeface="Tahoma"/>
                </a:rPr>
                <a:t>EE</a:t>
              </a:r>
              <a:r>
                <a:rPr sz="770" b="1" spc="10" dirty="0">
                  <a:solidFill>
                    <a:srgbClr val="2F5F91"/>
                  </a:solidFill>
                  <a:latin typeface="Tahoma"/>
                  <a:cs typeface="Tahoma"/>
                </a:rPr>
                <a:t> </a:t>
              </a:r>
              <a:r>
                <a:rPr sz="770" b="1" spc="-80" dirty="0">
                  <a:solidFill>
                    <a:srgbClr val="2F5F91"/>
                  </a:solidFill>
                  <a:latin typeface="Tahoma"/>
                  <a:cs typeface="Tahoma"/>
                </a:rPr>
                <a:t>U</a:t>
              </a:r>
              <a:r>
                <a:rPr sz="770" b="1" spc="-90" dirty="0">
                  <a:solidFill>
                    <a:srgbClr val="2F5F91"/>
                  </a:solidFill>
                  <a:latin typeface="Tahoma"/>
                  <a:cs typeface="Tahoma"/>
                </a:rPr>
                <a:t>N</a:t>
              </a:r>
              <a:r>
                <a:rPr sz="770" b="1" spc="-80" dirty="0">
                  <a:solidFill>
                    <a:srgbClr val="2F5F91"/>
                  </a:solidFill>
                  <a:latin typeface="Tahoma"/>
                  <a:cs typeface="Tahoma"/>
                </a:rPr>
                <a:t>IV</a:t>
              </a:r>
              <a:r>
                <a:rPr sz="770" b="1" spc="-61" dirty="0">
                  <a:solidFill>
                    <a:srgbClr val="2F5F91"/>
                  </a:solidFill>
                  <a:latin typeface="Tahoma"/>
                  <a:cs typeface="Tahoma"/>
                </a:rPr>
                <a:t>E</a:t>
              </a:r>
              <a:r>
                <a:rPr sz="770" b="1" spc="-83" dirty="0">
                  <a:solidFill>
                    <a:srgbClr val="2F5F91"/>
                  </a:solidFill>
                  <a:latin typeface="Tahoma"/>
                  <a:cs typeface="Tahoma"/>
                </a:rPr>
                <a:t>R</a:t>
              </a:r>
              <a:r>
                <a:rPr sz="770" b="1" spc="-77" dirty="0">
                  <a:solidFill>
                    <a:srgbClr val="2F5F91"/>
                  </a:solidFill>
                  <a:latin typeface="Tahoma"/>
                  <a:cs typeface="Tahoma"/>
                </a:rPr>
                <a:t>S</a:t>
              </a:r>
              <a:r>
                <a:rPr sz="770" b="1" spc="-51" dirty="0">
                  <a:solidFill>
                    <a:srgbClr val="2F5F91"/>
                  </a:solidFill>
                  <a:latin typeface="Tahoma"/>
                  <a:cs typeface="Tahoma"/>
                </a:rPr>
                <a:t>I</a:t>
              </a:r>
              <a:r>
                <a:rPr sz="770" b="1" spc="-73" dirty="0">
                  <a:solidFill>
                    <a:srgbClr val="2F5F91"/>
                  </a:solidFill>
                  <a:latin typeface="Tahoma"/>
                  <a:cs typeface="Tahoma"/>
                </a:rPr>
                <a:t>T</a:t>
              </a:r>
              <a:r>
                <a:rPr sz="770" b="1" spc="-99" dirty="0">
                  <a:solidFill>
                    <a:srgbClr val="2F5F91"/>
                  </a:solidFill>
                  <a:latin typeface="Tahoma"/>
                  <a:cs typeface="Tahoma"/>
                </a:rPr>
                <a:t>A</a:t>
              </a:r>
              <a:r>
                <a:rPr sz="770" b="1" spc="-51" dirty="0">
                  <a:solidFill>
                    <a:srgbClr val="2F5F91"/>
                  </a:solidFill>
                  <a:latin typeface="Tahoma"/>
                  <a:cs typeface="Tahoma"/>
                </a:rPr>
                <a:t>I</a:t>
              </a:r>
              <a:r>
                <a:rPr sz="770" b="1" spc="-99" dirty="0">
                  <a:solidFill>
                    <a:srgbClr val="2F5F91"/>
                  </a:solidFill>
                  <a:latin typeface="Tahoma"/>
                  <a:cs typeface="Tahoma"/>
                </a:rPr>
                <a:t>R</a:t>
              </a:r>
              <a:r>
                <a:rPr sz="770" b="1" spc="-77" dirty="0">
                  <a:solidFill>
                    <a:srgbClr val="2F5F91"/>
                  </a:solidFill>
                  <a:latin typeface="Tahoma"/>
                  <a:cs typeface="Tahoma"/>
                </a:rPr>
                <a:t>E</a:t>
              </a:r>
              <a:r>
                <a:rPr sz="770" b="1" spc="29" dirty="0">
                  <a:solidFill>
                    <a:srgbClr val="2F5F91"/>
                  </a:solidFill>
                  <a:latin typeface="Tahoma"/>
                  <a:cs typeface="Tahoma"/>
                </a:rPr>
                <a:t> </a:t>
              </a:r>
              <a:r>
                <a:rPr sz="770" b="1" spc="-45" dirty="0">
                  <a:solidFill>
                    <a:srgbClr val="2F5F91"/>
                  </a:solidFill>
                  <a:latin typeface="Tahoma"/>
                  <a:cs typeface="Tahoma"/>
                </a:rPr>
                <a:t>:</a:t>
              </a:r>
              <a:r>
                <a:rPr sz="770" b="1" spc="16" dirty="0">
                  <a:solidFill>
                    <a:srgbClr val="2F5F91"/>
                  </a:solidFill>
                  <a:latin typeface="Tahoma"/>
                  <a:cs typeface="Tahoma"/>
                </a:rPr>
                <a:t> </a:t>
              </a:r>
              <a:r>
                <a:rPr sz="770" b="1" spc="-77" dirty="0">
                  <a:solidFill>
                    <a:srgbClr val="2F5F91"/>
                  </a:solidFill>
                  <a:latin typeface="Tahoma"/>
                  <a:cs typeface="Tahoma"/>
                </a:rPr>
                <a:t>202</a:t>
              </a:r>
              <a:r>
                <a:rPr sz="770" b="1" spc="-93" dirty="0">
                  <a:solidFill>
                    <a:srgbClr val="2F5F91"/>
                  </a:solidFill>
                  <a:latin typeface="Tahoma"/>
                  <a:cs typeface="Tahoma"/>
                </a:rPr>
                <a:t>2</a:t>
              </a:r>
              <a:r>
                <a:rPr sz="770" b="1" spc="-42" dirty="0">
                  <a:solidFill>
                    <a:srgbClr val="2F5F91"/>
                  </a:solidFill>
                  <a:latin typeface="Tahoma"/>
                  <a:cs typeface="Tahoma"/>
                </a:rPr>
                <a:t>-</a:t>
              </a:r>
              <a:r>
                <a:rPr sz="770" b="1" spc="-93" dirty="0">
                  <a:solidFill>
                    <a:srgbClr val="2F5F91"/>
                  </a:solidFill>
                  <a:latin typeface="Tahoma"/>
                  <a:cs typeface="Tahoma"/>
                </a:rPr>
                <a:t>2023</a:t>
              </a:r>
              <a:endParaRPr sz="770">
                <a:latin typeface="Tahoma"/>
                <a:cs typeface="Tahoma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169276" y="4176017"/>
              <a:ext cx="1624092" cy="784900"/>
            </a:xfrm>
            <a:prstGeom prst="rect">
              <a:avLst/>
            </a:prstGeom>
          </p:spPr>
          <p:txBody>
            <a:bodyPr vert="horz" wrap="square" lIns="0" tIns="8959" rIns="0" bIns="0" rtlCol="0">
              <a:spAutoFit/>
            </a:bodyPr>
            <a:lstStyle/>
            <a:p>
              <a:pPr marL="8145">
                <a:spcBef>
                  <a:spcPts val="71"/>
                </a:spcBef>
              </a:pPr>
              <a:r>
                <a:rPr sz="1796" i="1" u="heavy" spc="-10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Réalisation</a:t>
              </a:r>
              <a:endParaRPr sz="1796" dirty="0">
                <a:latin typeface="Palatino Linotype"/>
                <a:cs typeface="Palatino Linotype"/>
              </a:endParaRPr>
            </a:p>
            <a:p>
              <a:pPr marL="8145">
                <a:spcBef>
                  <a:spcPts val="564"/>
                </a:spcBef>
              </a:pPr>
              <a:r>
                <a:rPr sz="770" b="1" dirty="0">
                  <a:solidFill>
                    <a:srgbClr val="1F477B"/>
                  </a:solidFill>
                  <a:latin typeface="Tahoma"/>
                  <a:cs typeface="Tahoma"/>
                </a:rPr>
                <a:t>OURYA</a:t>
              </a:r>
              <a:endParaRPr sz="770" dirty="0">
                <a:latin typeface="Tahoma"/>
                <a:cs typeface="Tahoma"/>
              </a:endParaRPr>
            </a:p>
            <a:p>
              <a:pPr marL="8145" marR="3258">
                <a:lnSpc>
                  <a:spcPct val="111700"/>
                </a:lnSpc>
                <a:spcBef>
                  <a:spcPts val="356"/>
                </a:spcBef>
              </a:pPr>
              <a:r>
                <a:rPr sz="770" b="1" spc="-19" dirty="0">
                  <a:solidFill>
                    <a:srgbClr val="1F477B"/>
                  </a:solidFill>
                  <a:latin typeface="Tahoma"/>
                  <a:cs typeface="Tahoma"/>
                </a:rPr>
                <a:t>FIA</a:t>
              </a:r>
              <a:r>
                <a:rPr sz="770" b="1" spc="-16" dirty="0">
                  <a:solidFill>
                    <a:srgbClr val="1F477B"/>
                  </a:solidFill>
                  <a:latin typeface="Tahoma"/>
                  <a:cs typeface="Tahoma"/>
                </a:rPr>
                <a:t>D</a:t>
              </a:r>
              <a:r>
                <a:rPr sz="770" b="1" spc="-13" dirty="0">
                  <a:solidFill>
                    <a:srgbClr val="1F477B"/>
                  </a:solidFill>
                  <a:latin typeface="Tahoma"/>
                  <a:cs typeface="Tahoma"/>
                </a:rPr>
                <a:t>E</a:t>
              </a:r>
              <a:r>
                <a:rPr sz="770" b="1" spc="-19" dirty="0">
                  <a:solidFill>
                    <a:srgbClr val="1F477B"/>
                  </a:solidFill>
                  <a:latin typeface="Tahoma"/>
                  <a:cs typeface="Tahoma"/>
                </a:rPr>
                <a:t>H</a:t>
              </a:r>
              <a:r>
                <a:rPr sz="770" b="1" spc="-10" dirty="0">
                  <a:solidFill>
                    <a:srgbClr val="1F477B"/>
                  </a:solidFill>
                  <a:latin typeface="Tahoma"/>
                  <a:cs typeface="Tahoma"/>
                </a:rPr>
                <a:t>O</a:t>
              </a:r>
              <a:r>
                <a:rPr sz="770" b="1" spc="-16" dirty="0">
                  <a:solidFill>
                    <a:srgbClr val="1F477B"/>
                  </a:solidFill>
                  <a:latin typeface="Tahoma"/>
                  <a:cs typeface="Tahoma"/>
                </a:rPr>
                <a:t>U</a:t>
              </a:r>
              <a:r>
                <a:rPr sz="770" b="1" spc="-10" dirty="0">
                  <a:solidFill>
                    <a:srgbClr val="1F477B"/>
                  </a:solidFill>
                  <a:latin typeface="Tahoma"/>
                  <a:cs typeface="Tahoma"/>
                </a:rPr>
                <a:t>N</a:t>
              </a:r>
              <a:r>
                <a:rPr sz="770" b="1" spc="-16" dirty="0">
                  <a:solidFill>
                    <a:srgbClr val="1F477B"/>
                  </a:solidFill>
                  <a:latin typeface="Tahoma"/>
                  <a:cs typeface="Tahoma"/>
                </a:rPr>
                <a:t>DJ</a:t>
              </a:r>
              <a:r>
                <a:rPr sz="770" b="1" dirty="0">
                  <a:solidFill>
                    <a:srgbClr val="1F477B"/>
                  </a:solidFill>
                  <a:latin typeface="Tahoma"/>
                  <a:cs typeface="Tahoma"/>
                </a:rPr>
                <a:t>I</a:t>
              </a:r>
              <a:r>
                <a:rPr sz="770" b="1" spc="-58" dirty="0">
                  <a:solidFill>
                    <a:srgbClr val="1F477B"/>
                  </a:solidFill>
                  <a:latin typeface="Tahoma"/>
                  <a:cs typeface="Tahoma"/>
                </a:rPr>
                <a:t> </a:t>
              </a:r>
              <a:r>
                <a:rPr sz="770" spc="-13" dirty="0">
                  <a:solidFill>
                    <a:srgbClr val="365F91"/>
                  </a:solidFill>
                  <a:latin typeface="Verdana"/>
                  <a:cs typeface="Verdana"/>
                </a:rPr>
                <a:t>K</a:t>
              </a:r>
              <a:r>
                <a:rPr sz="770" spc="-22" dirty="0">
                  <a:solidFill>
                    <a:srgbClr val="365F91"/>
                  </a:solidFill>
                  <a:latin typeface="Verdana"/>
                  <a:cs typeface="Verdana"/>
                </a:rPr>
                <a:t>O</a:t>
              </a:r>
              <a:r>
                <a:rPr sz="770" spc="3" dirty="0">
                  <a:solidFill>
                    <a:srgbClr val="365F91"/>
                  </a:solidFill>
                  <a:latin typeface="Verdana"/>
                  <a:cs typeface="Verdana"/>
                </a:rPr>
                <a:t>K</a:t>
              </a:r>
              <a:r>
                <a:rPr sz="770" spc="-22" dirty="0">
                  <a:solidFill>
                    <a:srgbClr val="365F91"/>
                  </a:solidFill>
                  <a:latin typeface="Verdana"/>
                  <a:cs typeface="Verdana"/>
                </a:rPr>
                <a:t>O</a:t>
              </a:r>
              <a:r>
                <a:rPr sz="770" dirty="0">
                  <a:solidFill>
                    <a:srgbClr val="365F91"/>
                  </a:solidFill>
                  <a:latin typeface="Verdana"/>
                  <a:cs typeface="Verdana"/>
                </a:rPr>
                <a:t>U</a:t>
              </a:r>
              <a:r>
                <a:rPr sz="770" spc="-19" dirty="0">
                  <a:solidFill>
                    <a:srgbClr val="365F91"/>
                  </a:solidFill>
                  <a:latin typeface="Verdana"/>
                  <a:cs typeface="Verdana"/>
                </a:rPr>
                <a:t> </a:t>
              </a:r>
              <a:r>
                <a:rPr sz="770" spc="-13" dirty="0">
                  <a:solidFill>
                    <a:srgbClr val="365F91"/>
                  </a:solidFill>
                  <a:latin typeface="Verdana"/>
                  <a:cs typeface="Verdana"/>
                </a:rPr>
                <a:t>J</a:t>
              </a:r>
              <a:r>
                <a:rPr sz="770" spc="-19" dirty="0">
                  <a:solidFill>
                    <a:srgbClr val="365F91"/>
                  </a:solidFill>
                  <a:latin typeface="Verdana"/>
                  <a:cs typeface="Verdana"/>
                </a:rPr>
                <a:t>A</a:t>
              </a:r>
              <a:r>
                <a:rPr sz="770" spc="-22" dirty="0">
                  <a:solidFill>
                    <a:srgbClr val="365F91"/>
                  </a:solidFill>
                  <a:latin typeface="Verdana"/>
                  <a:cs typeface="Verdana"/>
                </a:rPr>
                <a:t>Q</a:t>
              </a:r>
              <a:r>
                <a:rPr sz="770" spc="-16" dirty="0">
                  <a:solidFill>
                    <a:srgbClr val="365F91"/>
                  </a:solidFill>
                  <a:latin typeface="Verdana"/>
                  <a:cs typeface="Verdana"/>
                </a:rPr>
                <a:t>C</a:t>
              </a:r>
              <a:r>
                <a:rPr sz="770" spc="-10" dirty="0">
                  <a:solidFill>
                    <a:srgbClr val="365F91"/>
                  </a:solidFill>
                  <a:latin typeface="Verdana"/>
                  <a:cs typeface="Verdana"/>
                </a:rPr>
                <a:t>UE</a:t>
              </a:r>
              <a:r>
                <a:rPr sz="770" dirty="0">
                  <a:solidFill>
                    <a:srgbClr val="365F91"/>
                  </a:solidFill>
                  <a:latin typeface="Verdana"/>
                  <a:cs typeface="Verdana"/>
                </a:rPr>
                <a:t>S  </a:t>
              </a:r>
              <a:r>
                <a:rPr sz="770" spc="-13" dirty="0">
                  <a:solidFill>
                    <a:srgbClr val="365F91"/>
                  </a:solidFill>
                  <a:latin typeface="Verdana"/>
                  <a:cs typeface="Verdana"/>
                </a:rPr>
                <a:t>MAWUENA</a:t>
              </a:r>
              <a:endParaRPr sz="770" dirty="0">
                <a:latin typeface="Verdana"/>
                <a:cs typeface="Verdana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5927808" y="4166112"/>
              <a:ext cx="2258986" cy="1516172"/>
              <a:chOff x="3515995" y="6496049"/>
              <a:chExt cx="3522345" cy="2364105"/>
            </a:xfrm>
          </p:grpSpPr>
          <p:pic>
            <p:nvPicPr>
              <p:cNvPr id="19" name="object 19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59505" y="6496049"/>
                <a:ext cx="3378835" cy="899160"/>
              </a:xfrm>
              <a:prstGeom prst="rect">
                <a:avLst/>
              </a:prstGeom>
            </p:spPr>
          </p:pic>
          <p:pic>
            <p:nvPicPr>
              <p:cNvPr id="20" name="object 2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15995" y="6551294"/>
                <a:ext cx="3512820" cy="791210"/>
              </a:xfrm>
              <a:prstGeom prst="rect">
                <a:avLst/>
              </a:prstGeom>
            </p:spPr>
          </p:pic>
          <p:pic>
            <p:nvPicPr>
              <p:cNvPr id="21" name="object 21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42030" y="6577330"/>
                <a:ext cx="3406140" cy="684529"/>
              </a:xfrm>
              <a:prstGeom prst="rect">
                <a:avLst/>
              </a:prstGeom>
            </p:spPr>
          </p:pic>
          <p:pic>
            <p:nvPicPr>
              <p:cNvPr id="22" name="object 22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659505" y="7355839"/>
                <a:ext cx="3378835" cy="1504315"/>
              </a:xfrm>
              <a:prstGeom prst="rect">
                <a:avLst/>
              </a:prstGeom>
            </p:spPr>
          </p:pic>
          <p:pic>
            <p:nvPicPr>
              <p:cNvPr id="23" name="object 23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15995" y="7409179"/>
                <a:ext cx="3512820" cy="1396364"/>
              </a:xfrm>
              <a:prstGeom prst="rect">
                <a:avLst/>
              </a:prstGeom>
            </p:spPr>
          </p:pic>
          <p:pic>
            <p:nvPicPr>
              <p:cNvPr id="24" name="object 24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42030" y="7435214"/>
                <a:ext cx="3406139" cy="1289684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6093556" y="4176017"/>
              <a:ext cx="978202" cy="285404"/>
            </a:xfrm>
            <a:prstGeom prst="rect">
              <a:avLst/>
            </a:prstGeom>
          </p:spPr>
          <p:txBody>
            <a:bodyPr vert="horz" wrap="square" lIns="0" tIns="8959" rIns="0" bIns="0" rtlCol="0">
              <a:spAutoFit/>
            </a:bodyPr>
            <a:lstStyle/>
            <a:p>
              <a:pPr marL="8145">
                <a:spcBef>
                  <a:spcPts val="71"/>
                </a:spcBef>
              </a:pPr>
              <a:r>
                <a:rPr sz="1796" i="1" u="heavy" spc="-6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E</a:t>
              </a:r>
              <a:r>
                <a:rPr sz="1796" i="1" u="heavy" spc="-16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n</a:t>
              </a:r>
              <a:r>
                <a:rPr sz="1796" i="1" u="heavy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c</a:t>
              </a:r>
              <a:r>
                <a:rPr sz="1796" i="1" u="heavy" spc="-13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a</a:t>
              </a:r>
              <a:r>
                <a:rPr sz="1796" i="1" u="heavy" spc="-10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dr</a:t>
              </a:r>
              <a:r>
                <a:rPr sz="1796" i="1" u="heavy" spc="-16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a</a:t>
              </a:r>
              <a:r>
                <a:rPr sz="1796" i="1" u="heavy" spc="-3" dirty="0">
                  <a:solidFill>
                    <a:srgbClr val="1F477B"/>
                  </a:solidFill>
                  <a:uFill>
                    <a:solidFill>
                      <a:srgbClr val="1E4779"/>
                    </a:solidFill>
                  </a:uFill>
                  <a:latin typeface="Palatino Linotype"/>
                  <a:cs typeface="Palatino Linotype"/>
                </a:rPr>
                <a:t>nt</a:t>
              </a:r>
              <a:endParaRPr sz="1796">
                <a:latin typeface="Palatino Linotype"/>
                <a:cs typeface="Palatino Linotype"/>
              </a:endParaRPr>
            </a:p>
          </p:txBody>
        </p:sp>
        <p:grpSp>
          <p:nvGrpSpPr>
            <p:cNvPr id="26" name="object 26"/>
            <p:cNvGrpSpPr/>
            <p:nvPr/>
          </p:nvGrpSpPr>
          <p:grpSpPr>
            <a:xfrm>
              <a:off x="3163340" y="1936633"/>
              <a:ext cx="6015511" cy="4258373"/>
              <a:chOff x="-794527" y="3019711"/>
              <a:chExt cx="9379741" cy="6639908"/>
            </a:xfrm>
          </p:grpSpPr>
          <p:pic>
            <p:nvPicPr>
              <p:cNvPr id="27" name="object 27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98950" y="7103872"/>
                <a:ext cx="128015" cy="110744"/>
              </a:xfrm>
              <a:prstGeom prst="rect">
                <a:avLst/>
              </a:prstGeom>
            </p:spPr>
          </p:pic>
          <p:pic>
            <p:nvPicPr>
              <p:cNvPr id="28" name="object 28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976369" y="7098791"/>
                <a:ext cx="1174622" cy="118109"/>
              </a:xfrm>
              <a:prstGeom prst="rect">
                <a:avLst/>
              </a:prstGeom>
            </p:spPr>
          </p:pic>
          <p:pic>
            <p:nvPicPr>
              <p:cNvPr id="29" name="object 29"/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80942" y="7482712"/>
                <a:ext cx="1120368" cy="263270"/>
              </a:xfrm>
              <a:prstGeom prst="rect">
                <a:avLst/>
              </a:prstGeom>
            </p:spPr>
          </p:pic>
          <p:sp>
            <p:nvSpPr>
              <p:cNvPr id="30" name="object 30"/>
              <p:cNvSpPr/>
              <p:nvPr/>
            </p:nvSpPr>
            <p:spPr>
              <a:xfrm>
                <a:off x="5003165" y="7482712"/>
                <a:ext cx="905510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905510" h="356234">
                    <a:moveTo>
                      <a:pt x="139446" y="3302"/>
                    </a:moveTo>
                    <a:lnTo>
                      <a:pt x="135763" y="0"/>
                    </a:lnTo>
                    <a:lnTo>
                      <a:pt x="125755" y="4076"/>
                    </a:lnTo>
                    <a:lnTo>
                      <a:pt x="114642" y="7721"/>
                    </a:lnTo>
                    <a:lnTo>
                      <a:pt x="102425" y="10934"/>
                    </a:lnTo>
                    <a:lnTo>
                      <a:pt x="89154" y="13716"/>
                    </a:lnTo>
                    <a:lnTo>
                      <a:pt x="88011" y="15367"/>
                    </a:lnTo>
                    <a:lnTo>
                      <a:pt x="87503" y="19685"/>
                    </a:lnTo>
                    <a:lnTo>
                      <a:pt x="88773" y="21082"/>
                    </a:lnTo>
                    <a:lnTo>
                      <a:pt x="101092" y="21209"/>
                    </a:lnTo>
                    <a:lnTo>
                      <a:pt x="105156" y="21209"/>
                    </a:lnTo>
                    <a:lnTo>
                      <a:pt x="107823" y="21844"/>
                    </a:lnTo>
                    <a:lnTo>
                      <a:pt x="110871" y="23876"/>
                    </a:lnTo>
                    <a:lnTo>
                      <a:pt x="111633" y="25654"/>
                    </a:lnTo>
                    <a:lnTo>
                      <a:pt x="111633" y="31242"/>
                    </a:lnTo>
                    <a:lnTo>
                      <a:pt x="111252" y="34925"/>
                    </a:lnTo>
                    <a:lnTo>
                      <a:pt x="110490" y="39370"/>
                    </a:lnTo>
                    <a:lnTo>
                      <a:pt x="102743" y="92075"/>
                    </a:lnTo>
                    <a:lnTo>
                      <a:pt x="99949" y="91363"/>
                    </a:lnTo>
                    <a:lnTo>
                      <a:pt x="99949" y="112141"/>
                    </a:lnTo>
                    <a:lnTo>
                      <a:pt x="97180" y="126961"/>
                    </a:lnTo>
                    <a:lnTo>
                      <a:pt x="87731" y="165887"/>
                    </a:lnTo>
                    <a:lnTo>
                      <a:pt x="66103" y="206540"/>
                    </a:lnTo>
                    <a:lnTo>
                      <a:pt x="37592" y="233934"/>
                    </a:lnTo>
                    <a:lnTo>
                      <a:pt x="32258" y="236474"/>
                    </a:lnTo>
                    <a:lnTo>
                      <a:pt x="26162" y="236474"/>
                    </a:lnTo>
                    <a:lnTo>
                      <a:pt x="24511" y="235204"/>
                    </a:lnTo>
                    <a:lnTo>
                      <a:pt x="23495" y="232791"/>
                    </a:lnTo>
                    <a:lnTo>
                      <a:pt x="22352" y="230378"/>
                    </a:lnTo>
                    <a:lnTo>
                      <a:pt x="21894" y="226568"/>
                    </a:lnTo>
                    <a:lnTo>
                      <a:pt x="21983" y="212102"/>
                    </a:lnTo>
                    <a:lnTo>
                      <a:pt x="22428" y="204317"/>
                    </a:lnTo>
                    <a:lnTo>
                      <a:pt x="29032" y="163614"/>
                    </a:lnTo>
                    <a:lnTo>
                      <a:pt x="40259" y="126873"/>
                    </a:lnTo>
                    <a:lnTo>
                      <a:pt x="65151" y="103632"/>
                    </a:lnTo>
                    <a:lnTo>
                      <a:pt x="71247" y="103632"/>
                    </a:lnTo>
                    <a:lnTo>
                      <a:pt x="78600" y="104165"/>
                    </a:lnTo>
                    <a:lnTo>
                      <a:pt x="85826" y="105752"/>
                    </a:lnTo>
                    <a:lnTo>
                      <a:pt x="92938" y="108407"/>
                    </a:lnTo>
                    <a:lnTo>
                      <a:pt x="99949" y="112141"/>
                    </a:lnTo>
                    <a:lnTo>
                      <a:pt x="99949" y="91363"/>
                    </a:lnTo>
                    <a:lnTo>
                      <a:pt x="91948" y="89281"/>
                    </a:lnTo>
                    <a:lnTo>
                      <a:pt x="83693" y="87757"/>
                    </a:lnTo>
                    <a:lnTo>
                      <a:pt x="72517" y="87757"/>
                    </a:lnTo>
                    <a:lnTo>
                      <a:pt x="44196" y="103505"/>
                    </a:lnTo>
                    <a:lnTo>
                      <a:pt x="37211" y="108966"/>
                    </a:lnTo>
                    <a:lnTo>
                      <a:pt x="14732" y="145669"/>
                    </a:lnTo>
                    <a:lnTo>
                      <a:pt x="4191" y="185420"/>
                    </a:lnTo>
                    <a:lnTo>
                      <a:pt x="0" y="230505"/>
                    </a:lnTo>
                    <a:lnTo>
                      <a:pt x="635" y="237236"/>
                    </a:lnTo>
                    <a:lnTo>
                      <a:pt x="2032" y="243840"/>
                    </a:lnTo>
                    <a:lnTo>
                      <a:pt x="3302" y="250317"/>
                    </a:lnTo>
                    <a:lnTo>
                      <a:pt x="4953" y="254762"/>
                    </a:lnTo>
                    <a:lnTo>
                      <a:pt x="6985" y="257175"/>
                    </a:lnTo>
                    <a:lnTo>
                      <a:pt x="9144" y="259588"/>
                    </a:lnTo>
                    <a:lnTo>
                      <a:pt x="11557" y="260858"/>
                    </a:lnTo>
                    <a:lnTo>
                      <a:pt x="14605" y="260858"/>
                    </a:lnTo>
                    <a:lnTo>
                      <a:pt x="49149" y="238379"/>
                    </a:lnTo>
                    <a:lnTo>
                      <a:pt x="50863" y="236474"/>
                    </a:lnTo>
                    <a:lnTo>
                      <a:pt x="59817" y="226568"/>
                    </a:lnTo>
                    <a:lnTo>
                      <a:pt x="69723" y="213614"/>
                    </a:lnTo>
                    <a:lnTo>
                      <a:pt x="78867" y="199517"/>
                    </a:lnTo>
                    <a:lnTo>
                      <a:pt x="87249" y="184277"/>
                    </a:lnTo>
                    <a:lnTo>
                      <a:pt x="88011" y="184404"/>
                    </a:lnTo>
                    <a:lnTo>
                      <a:pt x="79768" y="227279"/>
                    </a:lnTo>
                    <a:lnTo>
                      <a:pt x="77914" y="250825"/>
                    </a:lnTo>
                    <a:lnTo>
                      <a:pt x="78613" y="254381"/>
                    </a:lnTo>
                    <a:lnTo>
                      <a:pt x="79883" y="256921"/>
                    </a:lnTo>
                    <a:lnTo>
                      <a:pt x="81280" y="259588"/>
                    </a:lnTo>
                    <a:lnTo>
                      <a:pt x="82931" y="260858"/>
                    </a:lnTo>
                    <a:lnTo>
                      <a:pt x="88773" y="260858"/>
                    </a:lnTo>
                    <a:lnTo>
                      <a:pt x="120853" y="236601"/>
                    </a:lnTo>
                    <a:lnTo>
                      <a:pt x="124206" y="233502"/>
                    </a:lnTo>
                    <a:lnTo>
                      <a:pt x="131064" y="226695"/>
                    </a:lnTo>
                    <a:lnTo>
                      <a:pt x="131445" y="224409"/>
                    </a:lnTo>
                    <a:lnTo>
                      <a:pt x="130048" y="220472"/>
                    </a:lnTo>
                    <a:lnTo>
                      <a:pt x="128397" y="219964"/>
                    </a:lnTo>
                    <a:lnTo>
                      <a:pt x="120205" y="227279"/>
                    </a:lnTo>
                    <a:lnTo>
                      <a:pt x="113550" y="232473"/>
                    </a:lnTo>
                    <a:lnTo>
                      <a:pt x="108445" y="235585"/>
                    </a:lnTo>
                    <a:lnTo>
                      <a:pt x="104902" y="236601"/>
                    </a:lnTo>
                    <a:lnTo>
                      <a:pt x="102108" y="236601"/>
                    </a:lnTo>
                    <a:lnTo>
                      <a:pt x="100774" y="233934"/>
                    </a:lnTo>
                    <a:lnTo>
                      <a:pt x="100863" y="223266"/>
                    </a:lnTo>
                    <a:lnTo>
                      <a:pt x="106260" y="185420"/>
                    </a:lnTo>
                    <a:lnTo>
                      <a:pt x="120853" y="103632"/>
                    </a:lnTo>
                    <a:lnTo>
                      <a:pt x="122923" y="92075"/>
                    </a:lnTo>
                    <a:lnTo>
                      <a:pt x="127977" y="63766"/>
                    </a:lnTo>
                    <a:lnTo>
                      <a:pt x="132041" y="41681"/>
                    </a:lnTo>
                    <a:lnTo>
                      <a:pt x="135953" y="21082"/>
                    </a:lnTo>
                    <a:lnTo>
                      <a:pt x="139446" y="3302"/>
                    </a:lnTo>
                    <a:close/>
                  </a:path>
                  <a:path w="905510" h="356234">
                    <a:moveTo>
                      <a:pt x="297688" y="224790"/>
                    </a:moveTo>
                    <a:lnTo>
                      <a:pt x="296037" y="220853"/>
                    </a:lnTo>
                    <a:lnTo>
                      <a:pt x="294386" y="220091"/>
                    </a:lnTo>
                    <a:lnTo>
                      <a:pt x="285750" y="227838"/>
                    </a:lnTo>
                    <a:lnTo>
                      <a:pt x="280162" y="232537"/>
                    </a:lnTo>
                    <a:lnTo>
                      <a:pt x="277622" y="234315"/>
                    </a:lnTo>
                    <a:lnTo>
                      <a:pt x="275209" y="236093"/>
                    </a:lnTo>
                    <a:lnTo>
                      <a:pt x="273177" y="236982"/>
                    </a:lnTo>
                    <a:lnTo>
                      <a:pt x="268351" y="236982"/>
                    </a:lnTo>
                    <a:lnTo>
                      <a:pt x="266700" y="234315"/>
                    </a:lnTo>
                    <a:lnTo>
                      <a:pt x="266700" y="223901"/>
                    </a:lnTo>
                    <a:lnTo>
                      <a:pt x="267601" y="215519"/>
                    </a:lnTo>
                    <a:lnTo>
                      <a:pt x="274040" y="177419"/>
                    </a:lnTo>
                    <a:lnTo>
                      <a:pt x="283895" y="129717"/>
                    </a:lnTo>
                    <a:lnTo>
                      <a:pt x="292100" y="96647"/>
                    </a:lnTo>
                    <a:lnTo>
                      <a:pt x="293243" y="91821"/>
                    </a:lnTo>
                    <a:lnTo>
                      <a:pt x="293370" y="91059"/>
                    </a:lnTo>
                    <a:lnTo>
                      <a:pt x="291084" y="88519"/>
                    </a:lnTo>
                    <a:lnTo>
                      <a:pt x="272034" y="93853"/>
                    </a:lnTo>
                    <a:lnTo>
                      <a:pt x="270891" y="94107"/>
                    </a:lnTo>
                    <a:lnTo>
                      <a:pt x="262470" y="137706"/>
                    </a:lnTo>
                    <a:lnTo>
                      <a:pt x="245160" y="181521"/>
                    </a:lnTo>
                    <a:lnTo>
                      <a:pt x="218135" y="218821"/>
                    </a:lnTo>
                    <a:lnTo>
                      <a:pt x="197612" y="236601"/>
                    </a:lnTo>
                    <a:lnTo>
                      <a:pt x="190881" y="236601"/>
                    </a:lnTo>
                    <a:lnTo>
                      <a:pt x="189484" y="234061"/>
                    </a:lnTo>
                    <a:lnTo>
                      <a:pt x="189585" y="227838"/>
                    </a:lnTo>
                    <a:lnTo>
                      <a:pt x="200139" y="162191"/>
                    </a:lnTo>
                    <a:lnTo>
                      <a:pt x="208407" y="121158"/>
                    </a:lnTo>
                    <a:lnTo>
                      <a:pt x="211201" y="107569"/>
                    </a:lnTo>
                    <a:lnTo>
                      <a:pt x="212725" y="99441"/>
                    </a:lnTo>
                    <a:lnTo>
                      <a:pt x="208153" y="87630"/>
                    </a:lnTo>
                    <a:lnTo>
                      <a:pt x="203962" y="87630"/>
                    </a:lnTo>
                    <a:lnTo>
                      <a:pt x="166751" y="111379"/>
                    </a:lnTo>
                    <a:lnTo>
                      <a:pt x="156845" y="121412"/>
                    </a:lnTo>
                    <a:lnTo>
                      <a:pt x="158369" y="125349"/>
                    </a:lnTo>
                    <a:lnTo>
                      <a:pt x="160147" y="125857"/>
                    </a:lnTo>
                    <a:lnTo>
                      <a:pt x="168402" y="119786"/>
                    </a:lnTo>
                    <a:lnTo>
                      <a:pt x="174917" y="115468"/>
                    </a:lnTo>
                    <a:lnTo>
                      <a:pt x="179692" y="112877"/>
                    </a:lnTo>
                    <a:lnTo>
                      <a:pt x="182753" y="112014"/>
                    </a:lnTo>
                    <a:lnTo>
                      <a:pt x="185420" y="112014"/>
                    </a:lnTo>
                    <a:lnTo>
                      <a:pt x="186690" y="113792"/>
                    </a:lnTo>
                    <a:lnTo>
                      <a:pt x="186563" y="118999"/>
                    </a:lnTo>
                    <a:lnTo>
                      <a:pt x="185762" y="128371"/>
                    </a:lnTo>
                    <a:lnTo>
                      <a:pt x="182981" y="145948"/>
                    </a:lnTo>
                    <a:lnTo>
                      <a:pt x="178206" y="171145"/>
                    </a:lnTo>
                    <a:lnTo>
                      <a:pt x="171767" y="202349"/>
                    </a:lnTo>
                    <a:lnTo>
                      <a:pt x="169456" y="214337"/>
                    </a:lnTo>
                    <a:lnTo>
                      <a:pt x="166243" y="248920"/>
                    </a:lnTo>
                    <a:lnTo>
                      <a:pt x="167259" y="253746"/>
                    </a:lnTo>
                    <a:lnTo>
                      <a:pt x="169418" y="257175"/>
                    </a:lnTo>
                    <a:lnTo>
                      <a:pt x="171577" y="260477"/>
                    </a:lnTo>
                    <a:lnTo>
                      <a:pt x="173990" y="262128"/>
                    </a:lnTo>
                    <a:lnTo>
                      <a:pt x="178308" y="262128"/>
                    </a:lnTo>
                    <a:lnTo>
                      <a:pt x="180213" y="261620"/>
                    </a:lnTo>
                    <a:lnTo>
                      <a:pt x="182626" y="260604"/>
                    </a:lnTo>
                    <a:lnTo>
                      <a:pt x="185166" y="259588"/>
                    </a:lnTo>
                    <a:lnTo>
                      <a:pt x="217982" y="231051"/>
                    </a:lnTo>
                    <a:lnTo>
                      <a:pt x="243967" y="195961"/>
                    </a:lnTo>
                    <a:lnTo>
                      <a:pt x="254889" y="177419"/>
                    </a:lnTo>
                    <a:lnTo>
                      <a:pt x="255778" y="177927"/>
                    </a:lnTo>
                    <a:lnTo>
                      <a:pt x="250342" y="205193"/>
                    </a:lnTo>
                    <a:lnTo>
                      <a:pt x="246456" y="226225"/>
                    </a:lnTo>
                    <a:lnTo>
                      <a:pt x="244106" y="241007"/>
                    </a:lnTo>
                    <a:lnTo>
                      <a:pt x="243382" y="248920"/>
                    </a:lnTo>
                    <a:lnTo>
                      <a:pt x="243382" y="252984"/>
                    </a:lnTo>
                    <a:lnTo>
                      <a:pt x="243967" y="255651"/>
                    </a:lnTo>
                    <a:lnTo>
                      <a:pt x="245364" y="258191"/>
                    </a:lnTo>
                    <a:lnTo>
                      <a:pt x="246634" y="260604"/>
                    </a:lnTo>
                    <a:lnTo>
                      <a:pt x="248539" y="261874"/>
                    </a:lnTo>
                    <a:lnTo>
                      <a:pt x="253746" y="261874"/>
                    </a:lnTo>
                    <a:lnTo>
                      <a:pt x="285445" y="238010"/>
                    </a:lnTo>
                    <a:lnTo>
                      <a:pt x="286550" y="236982"/>
                    </a:lnTo>
                    <a:lnTo>
                      <a:pt x="297307" y="227076"/>
                    </a:lnTo>
                    <a:lnTo>
                      <a:pt x="297688" y="224790"/>
                    </a:lnTo>
                    <a:close/>
                  </a:path>
                  <a:path w="905510" h="356234">
                    <a:moveTo>
                      <a:pt x="464312" y="92329"/>
                    </a:moveTo>
                    <a:lnTo>
                      <a:pt x="462026" y="88773"/>
                    </a:lnTo>
                    <a:lnTo>
                      <a:pt x="453263" y="88773"/>
                    </a:lnTo>
                    <a:lnTo>
                      <a:pt x="418795" y="111455"/>
                    </a:lnTo>
                    <a:lnTo>
                      <a:pt x="408051" y="122301"/>
                    </a:lnTo>
                    <a:lnTo>
                      <a:pt x="409702" y="126238"/>
                    </a:lnTo>
                    <a:lnTo>
                      <a:pt x="411226" y="127000"/>
                    </a:lnTo>
                    <a:lnTo>
                      <a:pt x="419646" y="120840"/>
                    </a:lnTo>
                    <a:lnTo>
                      <a:pt x="426427" y="116433"/>
                    </a:lnTo>
                    <a:lnTo>
                      <a:pt x="431546" y="113792"/>
                    </a:lnTo>
                    <a:lnTo>
                      <a:pt x="434975" y="112903"/>
                    </a:lnTo>
                    <a:lnTo>
                      <a:pt x="437896" y="112903"/>
                    </a:lnTo>
                    <a:lnTo>
                      <a:pt x="439420" y="114935"/>
                    </a:lnTo>
                    <a:lnTo>
                      <a:pt x="439293" y="121920"/>
                    </a:lnTo>
                    <a:lnTo>
                      <a:pt x="438543" y="127000"/>
                    </a:lnTo>
                    <a:lnTo>
                      <a:pt x="434975" y="152019"/>
                    </a:lnTo>
                    <a:lnTo>
                      <a:pt x="427240" y="198208"/>
                    </a:lnTo>
                    <a:lnTo>
                      <a:pt x="420192" y="237642"/>
                    </a:lnTo>
                    <a:lnTo>
                      <a:pt x="417550" y="252336"/>
                    </a:lnTo>
                    <a:lnTo>
                      <a:pt x="415734" y="262648"/>
                    </a:lnTo>
                    <a:lnTo>
                      <a:pt x="410972" y="290753"/>
                    </a:lnTo>
                    <a:lnTo>
                      <a:pt x="407733" y="308406"/>
                    </a:lnTo>
                    <a:lnTo>
                      <a:pt x="405066" y="321183"/>
                    </a:lnTo>
                    <a:lnTo>
                      <a:pt x="402971" y="329057"/>
                    </a:lnTo>
                    <a:lnTo>
                      <a:pt x="400431" y="336296"/>
                    </a:lnTo>
                    <a:lnTo>
                      <a:pt x="396748" y="339852"/>
                    </a:lnTo>
                    <a:lnTo>
                      <a:pt x="390271" y="339852"/>
                    </a:lnTo>
                    <a:lnTo>
                      <a:pt x="379603" y="334518"/>
                    </a:lnTo>
                    <a:lnTo>
                      <a:pt x="377063" y="336296"/>
                    </a:lnTo>
                    <a:lnTo>
                      <a:pt x="374650" y="353187"/>
                    </a:lnTo>
                    <a:lnTo>
                      <a:pt x="379349" y="355092"/>
                    </a:lnTo>
                    <a:lnTo>
                      <a:pt x="382905" y="356108"/>
                    </a:lnTo>
                    <a:lnTo>
                      <a:pt x="389255" y="356108"/>
                    </a:lnTo>
                    <a:lnTo>
                      <a:pt x="393192" y="354711"/>
                    </a:lnTo>
                    <a:lnTo>
                      <a:pt x="397129" y="352044"/>
                    </a:lnTo>
                    <a:lnTo>
                      <a:pt x="401193" y="349377"/>
                    </a:lnTo>
                    <a:lnTo>
                      <a:pt x="405765" y="343535"/>
                    </a:lnTo>
                    <a:lnTo>
                      <a:pt x="407924" y="339852"/>
                    </a:lnTo>
                    <a:lnTo>
                      <a:pt x="411226" y="334264"/>
                    </a:lnTo>
                    <a:lnTo>
                      <a:pt x="426593" y="292735"/>
                    </a:lnTo>
                    <a:lnTo>
                      <a:pt x="437553" y="245732"/>
                    </a:lnTo>
                    <a:lnTo>
                      <a:pt x="456311" y="149098"/>
                    </a:lnTo>
                    <a:lnTo>
                      <a:pt x="463804" y="105651"/>
                    </a:lnTo>
                    <a:lnTo>
                      <a:pt x="464312" y="99314"/>
                    </a:lnTo>
                    <a:lnTo>
                      <a:pt x="464312" y="92329"/>
                    </a:lnTo>
                    <a:close/>
                  </a:path>
                  <a:path w="905510" h="356234">
                    <a:moveTo>
                      <a:pt x="475996" y="15621"/>
                    </a:moveTo>
                    <a:lnTo>
                      <a:pt x="474980" y="12192"/>
                    </a:lnTo>
                    <a:lnTo>
                      <a:pt x="472948" y="9652"/>
                    </a:lnTo>
                    <a:lnTo>
                      <a:pt x="470916" y="7239"/>
                    </a:lnTo>
                    <a:lnTo>
                      <a:pt x="468122" y="5969"/>
                    </a:lnTo>
                    <a:lnTo>
                      <a:pt x="459994" y="5969"/>
                    </a:lnTo>
                    <a:lnTo>
                      <a:pt x="455930" y="8255"/>
                    </a:lnTo>
                    <a:lnTo>
                      <a:pt x="449326" y="17653"/>
                    </a:lnTo>
                    <a:lnTo>
                      <a:pt x="447675" y="23114"/>
                    </a:lnTo>
                    <a:lnTo>
                      <a:pt x="447675" y="33782"/>
                    </a:lnTo>
                    <a:lnTo>
                      <a:pt x="448818" y="37465"/>
                    </a:lnTo>
                    <a:lnTo>
                      <a:pt x="453517" y="42926"/>
                    </a:lnTo>
                    <a:lnTo>
                      <a:pt x="456311" y="44196"/>
                    </a:lnTo>
                    <a:lnTo>
                      <a:pt x="464439" y="44196"/>
                    </a:lnTo>
                    <a:lnTo>
                      <a:pt x="468249" y="41783"/>
                    </a:lnTo>
                    <a:lnTo>
                      <a:pt x="471424" y="36957"/>
                    </a:lnTo>
                    <a:lnTo>
                      <a:pt x="474472" y="32004"/>
                    </a:lnTo>
                    <a:lnTo>
                      <a:pt x="475996" y="26416"/>
                    </a:lnTo>
                    <a:lnTo>
                      <a:pt x="475996" y="15621"/>
                    </a:lnTo>
                    <a:close/>
                  </a:path>
                  <a:path w="905510" h="356234">
                    <a:moveTo>
                      <a:pt x="629920" y="224790"/>
                    </a:moveTo>
                    <a:lnTo>
                      <a:pt x="628269" y="220853"/>
                    </a:lnTo>
                    <a:lnTo>
                      <a:pt x="626618" y="220091"/>
                    </a:lnTo>
                    <a:lnTo>
                      <a:pt x="617982" y="227838"/>
                    </a:lnTo>
                    <a:lnTo>
                      <a:pt x="612394" y="232537"/>
                    </a:lnTo>
                    <a:lnTo>
                      <a:pt x="609854" y="234315"/>
                    </a:lnTo>
                    <a:lnTo>
                      <a:pt x="607441" y="236093"/>
                    </a:lnTo>
                    <a:lnTo>
                      <a:pt x="605409" y="236982"/>
                    </a:lnTo>
                    <a:lnTo>
                      <a:pt x="600583" y="236982"/>
                    </a:lnTo>
                    <a:lnTo>
                      <a:pt x="598932" y="234315"/>
                    </a:lnTo>
                    <a:lnTo>
                      <a:pt x="598932" y="223901"/>
                    </a:lnTo>
                    <a:lnTo>
                      <a:pt x="599833" y="215519"/>
                    </a:lnTo>
                    <a:lnTo>
                      <a:pt x="606272" y="177419"/>
                    </a:lnTo>
                    <a:lnTo>
                      <a:pt x="616140" y="129717"/>
                    </a:lnTo>
                    <a:lnTo>
                      <a:pt x="624332" y="96647"/>
                    </a:lnTo>
                    <a:lnTo>
                      <a:pt x="625475" y="91821"/>
                    </a:lnTo>
                    <a:lnTo>
                      <a:pt x="625602" y="91059"/>
                    </a:lnTo>
                    <a:lnTo>
                      <a:pt x="623316" y="88519"/>
                    </a:lnTo>
                    <a:lnTo>
                      <a:pt x="604266" y="93853"/>
                    </a:lnTo>
                    <a:lnTo>
                      <a:pt x="603123" y="94107"/>
                    </a:lnTo>
                    <a:lnTo>
                      <a:pt x="594702" y="137706"/>
                    </a:lnTo>
                    <a:lnTo>
                      <a:pt x="577392" y="181521"/>
                    </a:lnTo>
                    <a:lnTo>
                      <a:pt x="550367" y="218821"/>
                    </a:lnTo>
                    <a:lnTo>
                      <a:pt x="529844" y="236601"/>
                    </a:lnTo>
                    <a:lnTo>
                      <a:pt x="523113" y="236601"/>
                    </a:lnTo>
                    <a:lnTo>
                      <a:pt x="521716" y="234061"/>
                    </a:lnTo>
                    <a:lnTo>
                      <a:pt x="521817" y="227838"/>
                    </a:lnTo>
                    <a:lnTo>
                      <a:pt x="532371" y="162191"/>
                    </a:lnTo>
                    <a:lnTo>
                      <a:pt x="540639" y="121158"/>
                    </a:lnTo>
                    <a:lnTo>
                      <a:pt x="543560" y="107569"/>
                    </a:lnTo>
                    <a:lnTo>
                      <a:pt x="544957" y="99441"/>
                    </a:lnTo>
                    <a:lnTo>
                      <a:pt x="540385" y="87630"/>
                    </a:lnTo>
                    <a:lnTo>
                      <a:pt x="536194" y="87630"/>
                    </a:lnTo>
                    <a:lnTo>
                      <a:pt x="498983" y="111379"/>
                    </a:lnTo>
                    <a:lnTo>
                      <a:pt x="489077" y="121412"/>
                    </a:lnTo>
                    <a:lnTo>
                      <a:pt x="490601" y="125349"/>
                    </a:lnTo>
                    <a:lnTo>
                      <a:pt x="492379" y="125857"/>
                    </a:lnTo>
                    <a:lnTo>
                      <a:pt x="500634" y="119786"/>
                    </a:lnTo>
                    <a:lnTo>
                      <a:pt x="507149" y="115468"/>
                    </a:lnTo>
                    <a:lnTo>
                      <a:pt x="511924" y="112877"/>
                    </a:lnTo>
                    <a:lnTo>
                      <a:pt x="514985" y="112014"/>
                    </a:lnTo>
                    <a:lnTo>
                      <a:pt x="517652" y="112014"/>
                    </a:lnTo>
                    <a:lnTo>
                      <a:pt x="518922" y="113792"/>
                    </a:lnTo>
                    <a:lnTo>
                      <a:pt x="518795" y="118999"/>
                    </a:lnTo>
                    <a:lnTo>
                      <a:pt x="517994" y="128371"/>
                    </a:lnTo>
                    <a:lnTo>
                      <a:pt x="515213" y="145948"/>
                    </a:lnTo>
                    <a:lnTo>
                      <a:pt x="510438" y="171145"/>
                    </a:lnTo>
                    <a:lnTo>
                      <a:pt x="503999" y="202349"/>
                    </a:lnTo>
                    <a:lnTo>
                      <a:pt x="501688" y="214337"/>
                    </a:lnTo>
                    <a:lnTo>
                      <a:pt x="498475" y="248920"/>
                    </a:lnTo>
                    <a:lnTo>
                      <a:pt x="499491" y="253746"/>
                    </a:lnTo>
                    <a:lnTo>
                      <a:pt x="501650" y="257175"/>
                    </a:lnTo>
                    <a:lnTo>
                      <a:pt x="503809" y="260477"/>
                    </a:lnTo>
                    <a:lnTo>
                      <a:pt x="506222" y="262128"/>
                    </a:lnTo>
                    <a:lnTo>
                      <a:pt x="510540" y="262128"/>
                    </a:lnTo>
                    <a:lnTo>
                      <a:pt x="512445" y="261620"/>
                    </a:lnTo>
                    <a:lnTo>
                      <a:pt x="514858" y="260604"/>
                    </a:lnTo>
                    <a:lnTo>
                      <a:pt x="517398" y="259588"/>
                    </a:lnTo>
                    <a:lnTo>
                      <a:pt x="550214" y="231051"/>
                    </a:lnTo>
                    <a:lnTo>
                      <a:pt x="576199" y="195961"/>
                    </a:lnTo>
                    <a:lnTo>
                      <a:pt x="587121" y="177419"/>
                    </a:lnTo>
                    <a:lnTo>
                      <a:pt x="588010" y="177927"/>
                    </a:lnTo>
                    <a:lnTo>
                      <a:pt x="582574" y="205193"/>
                    </a:lnTo>
                    <a:lnTo>
                      <a:pt x="578688" y="226225"/>
                    </a:lnTo>
                    <a:lnTo>
                      <a:pt x="576338" y="241007"/>
                    </a:lnTo>
                    <a:lnTo>
                      <a:pt x="575614" y="248920"/>
                    </a:lnTo>
                    <a:lnTo>
                      <a:pt x="575614" y="252984"/>
                    </a:lnTo>
                    <a:lnTo>
                      <a:pt x="576199" y="255651"/>
                    </a:lnTo>
                    <a:lnTo>
                      <a:pt x="577596" y="258191"/>
                    </a:lnTo>
                    <a:lnTo>
                      <a:pt x="578866" y="260604"/>
                    </a:lnTo>
                    <a:lnTo>
                      <a:pt x="580771" y="261874"/>
                    </a:lnTo>
                    <a:lnTo>
                      <a:pt x="585978" y="261874"/>
                    </a:lnTo>
                    <a:lnTo>
                      <a:pt x="617677" y="238010"/>
                    </a:lnTo>
                    <a:lnTo>
                      <a:pt x="618782" y="236982"/>
                    </a:lnTo>
                    <a:lnTo>
                      <a:pt x="629539" y="227076"/>
                    </a:lnTo>
                    <a:lnTo>
                      <a:pt x="629920" y="224790"/>
                    </a:lnTo>
                    <a:close/>
                  </a:path>
                  <a:path w="905510" h="356234">
                    <a:moveTo>
                      <a:pt x="757809" y="90678"/>
                    </a:moveTo>
                    <a:lnTo>
                      <a:pt x="757174" y="88773"/>
                    </a:lnTo>
                    <a:lnTo>
                      <a:pt x="755396" y="87884"/>
                    </a:lnTo>
                    <a:lnTo>
                      <a:pt x="753618" y="87376"/>
                    </a:lnTo>
                    <a:lnTo>
                      <a:pt x="748030" y="87376"/>
                    </a:lnTo>
                    <a:lnTo>
                      <a:pt x="721233" y="115951"/>
                    </a:lnTo>
                    <a:lnTo>
                      <a:pt x="701128" y="150190"/>
                    </a:lnTo>
                    <a:lnTo>
                      <a:pt x="694309" y="163830"/>
                    </a:lnTo>
                    <a:lnTo>
                      <a:pt x="699185" y="137033"/>
                    </a:lnTo>
                    <a:lnTo>
                      <a:pt x="705091" y="96647"/>
                    </a:lnTo>
                    <a:lnTo>
                      <a:pt x="705104" y="90678"/>
                    </a:lnTo>
                    <a:lnTo>
                      <a:pt x="703072" y="87757"/>
                    </a:lnTo>
                    <a:lnTo>
                      <a:pt x="694563" y="87757"/>
                    </a:lnTo>
                    <a:lnTo>
                      <a:pt x="687451" y="91186"/>
                    </a:lnTo>
                    <a:lnTo>
                      <a:pt x="656653" y="114604"/>
                    </a:lnTo>
                    <a:lnTo>
                      <a:pt x="649605" y="123317"/>
                    </a:lnTo>
                    <a:lnTo>
                      <a:pt x="651002" y="127127"/>
                    </a:lnTo>
                    <a:lnTo>
                      <a:pt x="652780" y="127635"/>
                    </a:lnTo>
                    <a:lnTo>
                      <a:pt x="661885" y="120802"/>
                    </a:lnTo>
                    <a:lnTo>
                      <a:pt x="669048" y="115925"/>
                    </a:lnTo>
                    <a:lnTo>
                      <a:pt x="674217" y="112991"/>
                    </a:lnTo>
                    <a:lnTo>
                      <a:pt x="677418" y="112014"/>
                    </a:lnTo>
                    <a:lnTo>
                      <a:pt x="679831" y="112014"/>
                    </a:lnTo>
                    <a:lnTo>
                      <a:pt x="680974" y="114554"/>
                    </a:lnTo>
                    <a:lnTo>
                      <a:pt x="680859" y="121920"/>
                    </a:lnTo>
                    <a:lnTo>
                      <a:pt x="673989" y="175641"/>
                    </a:lnTo>
                    <a:lnTo>
                      <a:pt x="666203" y="218211"/>
                    </a:lnTo>
                    <a:lnTo>
                      <a:pt x="656717" y="258953"/>
                    </a:lnTo>
                    <a:lnTo>
                      <a:pt x="659384" y="261366"/>
                    </a:lnTo>
                    <a:lnTo>
                      <a:pt x="662813" y="259969"/>
                    </a:lnTo>
                    <a:lnTo>
                      <a:pt x="669544" y="257937"/>
                    </a:lnTo>
                    <a:lnTo>
                      <a:pt x="679450" y="255270"/>
                    </a:lnTo>
                    <a:lnTo>
                      <a:pt x="682396" y="238810"/>
                    </a:lnTo>
                    <a:lnTo>
                      <a:pt x="691286" y="194487"/>
                    </a:lnTo>
                    <a:lnTo>
                      <a:pt x="706247" y="155092"/>
                    </a:lnTo>
                    <a:lnTo>
                      <a:pt x="728726" y="125857"/>
                    </a:lnTo>
                    <a:lnTo>
                      <a:pt x="732536" y="123190"/>
                    </a:lnTo>
                    <a:lnTo>
                      <a:pt x="735965" y="121920"/>
                    </a:lnTo>
                    <a:lnTo>
                      <a:pt x="742442" y="121920"/>
                    </a:lnTo>
                    <a:lnTo>
                      <a:pt x="745744" y="124206"/>
                    </a:lnTo>
                    <a:lnTo>
                      <a:pt x="748538" y="128905"/>
                    </a:lnTo>
                    <a:lnTo>
                      <a:pt x="752665" y="127914"/>
                    </a:lnTo>
                    <a:lnTo>
                      <a:pt x="752779" y="127381"/>
                    </a:lnTo>
                    <a:lnTo>
                      <a:pt x="753376" y="121920"/>
                    </a:lnTo>
                    <a:lnTo>
                      <a:pt x="754507" y="112014"/>
                    </a:lnTo>
                    <a:lnTo>
                      <a:pt x="755472" y="104394"/>
                    </a:lnTo>
                    <a:lnTo>
                      <a:pt x="756653" y="96520"/>
                    </a:lnTo>
                    <a:lnTo>
                      <a:pt x="757809" y="90678"/>
                    </a:lnTo>
                    <a:close/>
                  </a:path>
                  <a:path w="905510" h="356234">
                    <a:moveTo>
                      <a:pt x="905383" y="91821"/>
                    </a:moveTo>
                    <a:lnTo>
                      <a:pt x="902208" y="88265"/>
                    </a:lnTo>
                    <a:lnTo>
                      <a:pt x="893953" y="91567"/>
                    </a:lnTo>
                    <a:lnTo>
                      <a:pt x="886460" y="93726"/>
                    </a:lnTo>
                    <a:lnTo>
                      <a:pt x="879856" y="94869"/>
                    </a:lnTo>
                    <a:lnTo>
                      <a:pt x="872553" y="128905"/>
                    </a:lnTo>
                    <a:lnTo>
                      <a:pt x="871220" y="134747"/>
                    </a:lnTo>
                    <a:lnTo>
                      <a:pt x="858177" y="175298"/>
                    </a:lnTo>
                    <a:lnTo>
                      <a:pt x="839089" y="210731"/>
                    </a:lnTo>
                    <a:lnTo>
                      <a:pt x="815086" y="234569"/>
                    </a:lnTo>
                    <a:lnTo>
                      <a:pt x="811530" y="234569"/>
                    </a:lnTo>
                    <a:lnTo>
                      <a:pt x="810006" y="233299"/>
                    </a:lnTo>
                    <a:lnTo>
                      <a:pt x="809117" y="230886"/>
                    </a:lnTo>
                    <a:lnTo>
                      <a:pt x="808355" y="228473"/>
                    </a:lnTo>
                    <a:lnTo>
                      <a:pt x="807935" y="225552"/>
                    </a:lnTo>
                    <a:lnTo>
                      <a:pt x="808050" y="210997"/>
                    </a:lnTo>
                    <a:lnTo>
                      <a:pt x="808126" y="207911"/>
                    </a:lnTo>
                    <a:lnTo>
                      <a:pt x="808977" y="190728"/>
                    </a:lnTo>
                    <a:lnTo>
                      <a:pt x="810514" y="167005"/>
                    </a:lnTo>
                    <a:lnTo>
                      <a:pt x="813079" y="132143"/>
                    </a:lnTo>
                    <a:lnTo>
                      <a:pt x="813562" y="123926"/>
                    </a:lnTo>
                    <a:lnTo>
                      <a:pt x="813803" y="117729"/>
                    </a:lnTo>
                    <a:lnTo>
                      <a:pt x="813879" y="113665"/>
                    </a:lnTo>
                    <a:lnTo>
                      <a:pt x="813943" y="101854"/>
                    </a:lnTo>
                    <a:lnTo>
                      <a:pt x="813054" y="96139"/>
                    </a:lnTo>
                    <a:lnTo>
                      <a:pt x="811403" y="93218"/>
                    </a:lnTo>
                    <a:lnTo>
                      <a:pt x="809625" y="90170"/>
                    </a:lnTo>
                    <a:lnTo>
                      <a:pt x="807339" y="88646"/>
                    </a:lnTo>
                    <a:lnTo>
                      <a:pt x="804291" y="88646"/>
                    </a:lnTo>
                    <a:lnTo>
                      <a:pt x="760857" y="121412"/>
                    </a:lnTo>
                    <a:lnTo>
                      <a:pt x="760437" y="124206"/>
                    </a:lnTo>
                    <a:lnTo>
                      <a:pt x="762000" y="128143"/>
                    </a:lnTo>
                    <a:lnTo>
                      <a:pt x="763905" y="128905"/>
                    </a:lnTo>
                    <a:lnTo>
                      <a:pt x="769289" y="123926"/>
                    </a:lnTo>
                    <a:lnTo>
                      <a:pt x="773430" y="120396"/>
                    </a:lnTo>
                    <a:lnTo>
                      <a:pt x="776986" y="117729"/>
                    </a:lnTo>
                    <a:lnTo>
                      <a:pt x="780415" y="115062"/>
                    </a:lnTo>
                    <a:lnTo>
                      <a:pt x="783209" y="113665"/>
                    </a:lnTo>
                    <a:lnTo>
                      <a:pt x="787654" y="113665"/>
                    </a:lnTo>
                    <a:lnTo>
                      <a:pt x="789051" y="115227"/>
                    </a:lnTo>
                    <a:lnTo>
                      <a:pt x="789940" y="118110"/>
                    </a:lnTo>
                    <a:lnTo>
                      <a:pt x="790702" y="121158"/>
                    </a:lnTo>
                    <a:lnTo>
                      <a:pt x="791083" y="125857"/>
                    </a:lnTo>
                    <a:lnTo>
                      <a:pt x="791121" y="142113"/>
                    </a:lnTo>
                    <a:lnTo>
                      <a:pt x="791019" y="148412"/>
                    </a:lnTo>
                    <a:lnTo>
                      <a:pt x="787641" y="203301"/>
                    </a:lnTo>
                    <a:lnTo>
                      <a:pt x="786663" y="213550"/>
                    </a:lnTo>
                    <a:lnTo>
                      <a:pt x="786015" y="221107"/>
                    </a:lnTo>
                    <a:lnTo>
                      <a:pt x="785634" y="226834"/>
                    </a:lnTo>
                    <a:lnTo>
                      <a:pt x="785571" y="240411"/>
                    </a:lnTo>
                    <a:lnTo>
                      <a:pt x="786765" y="247269"/>
                    </a:lnTo>
                    <a:lnTo>
                      <a:pt x="789051" y="253238"/>
                    </a:lnTo>
                    <a:lnTo>
                      <a:pt x="791464" y="259207"/>
                    </a:lnTo>
                    <a:lnTo>
                      <a:pt x="794766" y="262255"/>
                    </a:lnTo>
                    <a:lnTo>
                      <a:pt x="801624" y="262255"/>
                    </a:lnTo>
                    <a:lnTo>
                      <a:pt x="829957" y="234569"/>
                    </a:lnTo>
                    <a:lnTo>
                      <a:pt x="851979" y="203200"/>
                    </a:lnTo>
                    <a:lnTo>
                      <a:pt x="856869" y="194691"/>
                    </a:lnTo>
                    <a:lnTo>
                      <a:pt x="849096" y="227914"/>
                    </a:lnTo>
                    <a:lnTo>
                      <a:pt x="837907" y="271475"/>
                    </a:lnTo>
                    <a:lnTo>
                      <a:pt x="824750" y="309308"/>
                    </a:lnTo>
                    <a:lnTo>
                      <a:pt x="804291" y="338201"/>
                    </a:lnTo>
                    <a:lnTo>
                      <a:pt x="800354" y="340487"/>
                    </a:lnTo>
                    <a:lnTo>
                      <a:pt x="796544" y="341630"/>
                    </a:lnTo>
                    <a:lnTo>
                      <a:pt x="788035" y="341630"/>
                    </a:lnTo>
                    <a:lnTo>
                      <a:pt x="783590" y="339598"/>
                    </a:lnTo>
                    <a:lnTo>
                      <a:pt x="775335" y="331089"/>
                    </a:lnTo>
                    <a:lnTo>
                      <a:pt x="773303" y="324739"/>
                    </a:lnTo>
                    <a:lnTo>
                      <a:pt x="773303" y="313436"/>
                    </a:lnTo>
                    <a:lnTo>
                      <a:pt x="773557" y="311531"/>
                    </a:lnTo>
                    <a:lnTo>
                      <a:pt x="770382" y="310261"/>
                    </a:lnTo>
                    <a:lnTo>
                      <a:pt x="755777" y="321945"/>
                    </a:lnTo>
                    <a:lnTo>
                      <a:pt x="755269" y="324231"/>
                    </a:lnTo>
                    <a:lnTo>
                      <a:pt x="755192" y="324739"/>
                    </a:lnTo>
                    <a:lnTo>
                      <a:pt x="755116" y="336575"/>
                    </a:lnTo>
                    <a:lnTo>
                      <a:pt x="757555" y="343027"/>
                    </a:lnTo>
                    <a:lnTo>
                      <a:pt x="762635" y="348234"/>
                    </a:lnTo>
                    <a:lnTo>
                      <a:pt x="767715" y="353314"/>
                    </a:lnTo>
                    <a:lnTo>
                      <a:pt x="773811" y="355981"/>
                    </a:lnTo>
                    <a:lnTo>
                      <a:pt x="787273" y="355981"/>
                    </a:lnTo>
                    <a:lnTo>
                      <a:pt x="824103" y="329946"/>
                    </a:lnTo>
                    <a:lnTo>
                      <a:pt x="845439" y="296291"/>
                    </a:lnTo>
                    <a:lnTo>
                      <a:pt x="861441" y="253238"/>
                    </a:lnTo>
                    <a:lnTo>
                      <a:pt x="873417" y="207911"/>
                    </a:lnTo>
                    <a:lnTo>
                      <a:pt x="876706" y="194691"/>
                    </a:lnTo>
                    <a:lnTo>
                      <a:pt x="878205" y="188722"/>
                    </a:lnTo>
                    <a:lnTo>
                      <a:pt x="887323" y="152869"/>
                    </a:lnTo>
                    <a:lnTo>
                      <a:pt x="894880" y="124752"/>
                    </a:lnTo>
                    <a:lnTo>
                      <a:pt x="900899" y="104394"/>
                    </a:lnTo>
                    <a:lnTo>
                      <a:pt x="905383" y="91821"/>
                    </a:lnTo>
                    <a:close/>
                  </a:path>
                </a:pathLst>
              </a:custGeom>
              <a:solidFill>
                <a:srgbClr val="1E477A"/>
              </a:solidFill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3785616" y="7775447"/>
                <a:ext cx="2124710" cy="21590"/>
              </a:xfrm>
              <a:custGeom>
                <a:avLst/>
                <a:gdLst/>
                <a:ahLst/>
                <a:cxnLst/>
                <a:rect l="l" t="t" r="r" b="b"/>
                <a:pathLst>
                  <a:path w="2124710" h="21590">
                    <a:moveTo>
                      <a:pt x="2124456" y="0"/>
                    </a:moveTo>
                    <a:lnTo>
                      <a:pt x="0" y="0"/>
                    </a:lnTo>
                    <a:lnTo>
                      <a:pt x="0" y="21336"/>
                    </a:lnTo>
                    <a:lnTo>
                      <a:pt x="2124456" y="21336"/>
                    </a:lnTo>
                    <a:lnTo>
                      <a:pt x="2124456" y="0"/>
                    </a:lnTo>
                    <a:close/>
                  </a:path>
                </a:pathLst>
              </a:custGeom>
              <a:solidFill>
                <a:srgbClr val="1E4779"/>
              </a:solidFill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  <p:pic>
            <p:nvPicPr>
              <p:cNvPr id="32" name="object 32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98950" y="7963407"/>
                <a:ext cx="1057021" cy="113411"/>
              </a:xfrm>
              <a:prstGeom prst="rect">
                <a:avLst/>
              </a:prstGeom>
            </p:spPr>
          </p:pic>
          <p:pic>
            <p:nvPicPr>
              <p:cNvPr id="33" name="object 33"/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922393" y="7949437"/>
                <a:ext cx="723900" cy="155320"/>
              </a:xfrm>
              <a:prstGeom prst="rect">
                <a:avLst/>
              </a:prstGeom>
            </p:spPr>
          </p:pic>
          <p:pic>
            <p:nvPicPr>
              <p:cNvPr id="34" name="object 34"/>
              <p:cNvPicPr/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798950" y="8362695"/>
                <a:ext cx="128015" cy="110743"/>
              </a:xfrm>
              <a:prstGeom prst="rect">
                <a:avLst/>
              </a:prstGeom>
            </p:spPr>
          </p:pic>
          <p:sp>
            <p:nvSpPr>
              <p:cNvPr id="35" name="object 35"/>
              <p:cNvSpPr/>
              <p:nvPr/>
            </p:nvSpPr>
            <p:spPr>
              <a:xfrm>
                <a:off x="4417695" y="8357615"/>
                <a:ext cx="124079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1240789" h="146684">
                    <a:moveTo>
                      <a:pt x="76835" y="33655"/>
                    </a:moveTo>
                    <a:lnTo>
                      <a:pt x="75692" y="28067"/>
                    </a:lnTo>
                    <a:lnTo>
                      <a:pt x="74612" y="25654"/>
                    </a:lnTo>
                    <a:lnTo>
                      <a:pt x="73660" y="23495"/>
                    </a:lnTo>
                    <a:lnTo>
                      <a:pt x="51054" y="6045"/>
                    </a:lnTo>
                    <a:lnTo>
                      <a:pt x="51054" y="37592"/>
                    </a:lnTo>
                    <a:lnTo>
                      <a:pt x="50939" y="45212"/>
                    </a:lnTo>
                    <a:lnTo>
                      <a:pt x="50800" y="46736"/>
                    </a:lnTo>
                    <a:lnTo>
                      <a:pt x="50165" y="48641"/>
                    </a:lnTo>
                    <a:lnTo>
                      <a:pt x="49530" y="50673"/>
                    </a:lnTo>
                    <a:lnTo>
                      <a:pt x="35560" y="58801"/>
                    </a:lnTo>
                    <a:lnTo>
                      <a:pt x="33528" y="58801"/>
                    </a:lnTo>
                    <a:lnTo>
                      <a:pt x="31369" y="58928"/>
                    </a:lnTo>
                    <a:lnTo>
                      <a:pt x="25019" y="58928"/>
                    </a:lnTo>
                    <a:lnTo>
                      <a:pt x="25019" y="25654"/>
                    </a:lnTo>
                    <a:lnTo>
                      <a:pt x="32385" y="25654"/>
                    </a:lnTo>
                    <a:lnTo>
                      <a:pt x="35306" y="25781"/>
                    </a:lnTo>
                    <a:lnTo>
                      <a:pt x="37465" y="25908"/>
                    </a:lnTo>
                    <a:lnTo>
                      <a:pt x="39624" y="26162"/>
                    </a:lnTo>
                    <a:lnTo>
                      <a:pt x="41910" y="26797"/>
                    </a:lnTo>
                    <a:lnTo>
                      <a:pt x="44196" y="27940"/>
                    </a:lnTo>
                    <a:lnTo>
                      <a:pt x="46101" y="28829"/>
                    </a:lnTo>
                    <a:lnTo>
                      <a:pt x="47752" y="30353"/>
                    </a:lnTo>
                    <a:lnTo>
                      <a:pt x="49022" y="32639"/>
                    </a:lnTo>
                    <a:lnTo>
                      <a:pt x="50419" y="34798"/>
                    </a:lnTo>
                    <a:lnTo>
                      <a:pt x="51054" y="37592"/>
                    </a:lnTo>
                    <a:lnTo>
                      <a:pt x="51054" y="6045"/>
                    </a:lnTo>
                    <a:lnTo>
                      <a:pt x="49403" y="5588"/>
                    </a:lnTo>
                    <a:lnTo>
                      <a:pt x="44450" y="5080"/>
                    </a:lnTo>
                    <a:lnTo>
                      <a:pt x="0" y="5080"/>
                    </a:lnTo>
                    <a:lnTo>
                      <a:pt x="0" y="115824"/>
                    </a:lnTo>
                    <a:lnTo>
                      <a:pt x="25019" y="115824"/>
                    </a:lnTo>
                    <a:lnTo>
                      <a:pt x="25019" y="79629"/>
                    </a:lnTo>
                    <a:lnTo>
                      <a:pt x="41783" y="79629"/>
                    </a:lnTo>
                    <a:lnTo>
                      <a:pt x="73291" y="58928"/>
                    </a:lnTo>
                    <a:lnTo>
                      <a:pt x="74625" y="54483"/>
                    </a:lnTo>
                    <a:lnTo>
                      <a:pt x="76073" y="50038"/>
                    </a:lnTo>
                    <a:lnTo>
                      <a:pt x="76835" y="45212"/>
                    </a:lnTo>
                    <a:lnTo>
                      <a:pt x="76835" y="33655"/>
                    </a:lnTo>
                    <a:close/>
                  </a:path>
                  <a:path w="1240789" h="146684">
                    <a:moveTo>
                      <a:pt x="137541" y="32258"/>
                    </a:moveTo>
                    <a:lnTo>
                      <a:pt x="136779" y="32131"/>
                    </a:lnTo>
                    <a:lnTo>
                      <a:pt x="136017" y="32131"/>
                    </a:lnTo>
                    <a:lnTo>
                      <a:pt x="135001" y="32004"/>
                    </a:lnTo>
                    <a:lnTo>
                      <a:pt x="130429" y="32004"/>
                    </a:lnTo>
                    <a:lnTo>
                      <a:pt x="128397" y="32385"/>
                    </a:lnTo>
                    <a:lnTo>
                      <a:pt x="111633" y="43180"/>
                    </a:lnTo>
                    <a:lnTo>
                      <a:pt x="110490" y="44196"/>
                    </a:lnTo>
                    <a:lnTo>
                      <a:pt x="110490" y="32258"/>
                    </a:lnTo>
                    <a:lnTo>
                      <a:pt x="87122" y="32258"/>
                    </a:lnTo>
                    <a:lnTo>
                      <a:pt x="87122" y="115824"/>
                    </a:lnTo>
                    <a:lnTo>
                      <a:pt x="110490" y="115824"/>
                    </a:lnTo>
                    <a:lnTo>
                      <a:pt x="110490" y="59817"/>
                    </a:lnTo>
                    <a:lnTo>
                      <a:pt x="113030" y="58801"/>
                    </a:lnTo>
                    <a:lnTo>
                      <a:pt x="115697" y="57785"/>
                    </a:lnTo>
                    <a:lnTo>
                      <a:pt x="121031" y="56261"/>
                    </a:lnTo>
                    <a:lnTo>
                      <a:pt x="123698" y="55880"/>
                    </a:lnTo>
                    <a:lnTo>
                      <a:pt x="130048" y="55880"/>
                    </a:lnTo>
                    <a:lnTo>
                      <a:pt x="131699" y="56134"/>
                    </a:lnTo>
                    <a:lnTo>
                      <a:pt x="133477" y="56261"/>
                    </a:lnTo>
                    <a:lnTo>
                      <a:pt x="134747" y="56515"/>
                    </a:lnTo>
                    <a:lnTo>
                      <a:pt x="135636" y="56896"/>
                    </a:lnTo>
                    <a:lnTo>
                      <a:pt x="137541" y="56896"/>
                    </a:lnTo>
                    <a:lnTo>
                      <a:pt x="137541" y="55880"/>
                    </a:lnTo>
                    <a:lnTo>
                      <a:pt x="137541" y="44196"/>
                    </a:lnTo>
                    <a:lnTo>
                      <a:pt x="137541" y="32258"/>
                    </a:lnTo>
                    <a:close/>
                  </a:path>
                  <a:path w="1240789" h="146684">
                    <a:moveTo>
                      <a:pt x="217424" y="69596"/>
                    </a:moveTo>
                    <a:lnTo>
                      <a:pt x="217030" y="63246"/>
                    </a:lnTo>
                    <a:lnTo>
                      <a:pt x="216865" y="60528"/>
                    </a:lnTo>
                    <a:lnTo>
                      <a:pt x="215226" y="52565"/>
                    </a:lnTo>
                    <a:lnTo>
                      <a:pt x="212737" y="46355"/>
                    </a:lnTo>
                    <a:lnTo>
                      <a:pt x="212483" y="45720"/>
                    </a:lnTo>
                    <a:lnTo>
                      <a:pt x="208661" y="40005"/>
                    </a:lnTo>
                    <a:lnTo>
                      <a:pt x="203822" y="35496"/>
                    </a:lnTo>
                    <a:lnTo>
                      <a:pt x="197891" y="32232"/>
                    </a:lnTo>
                    <a:lnTo>
                      <a:pt x="194310" y="31229"/>
                    </a:lnTo>
                    <a:lnTo>
                      <a:pt x="194310" y="63246"/>
                    </a:lnTo>
                    <a:lnTo>
                      <a:pt x="165989" y="63246"/>
                    </a:lnTo>
                    <a:lnTo>
                      <a:pt x="176403" y="46355"/>
                    </a:lnTo>
                    <a:lnTo>
                      <a:pt x="185420" y="46355"/>
                    </a:lnTo>
                    <a:lnTo>
                      <a:pt x="194310" y="63246"/>
                    </a:lnTo>
                    <a:lnTo>
                      <a:pt x="194310" y="31229"/>
                    </a:lnTo>
                    <a:lnTo>
                      <a:pt x="190868" y="30264"/>
                    </a:lnTo>
                    <a:lnTo>
                      <a:pt x="182753" y="29591"/>
                    </a:lnTo>
                    <a:lnTo>
                      <a:pt x="173748" y="30378"/>
                    </a:lnTo>
                    <a:lnTo>
                      <a:pt x="145161" y="56134"/>
                    </a:lnTo>
                    <a:lnTo>
                      <a:pt x="142494" y="74549"/>
                    </a:lnTo>
                    <a:lnTo>
                      <a:pt x="143205" y="84416"/>
                    </a:lnTo>
                    <a:lnTo>
                      <a:pt x="167716" y="115277"/>
                    </a:lnTo>
                    <a:lnTo>
                      <a:pt x="186563" y="118110"/>
                    </a:lnTo>
                    <a:lnTo>
                      <a:pt x="190373" y="118110"/>
                    </a:lnTo>
                    <a:lnTo>
                      <a:pt x="193675" y="117856"/>
                    </a:lnTo>
                    <a:lnTo>
                      <a:pt x="196469" y="117475"/>
                    </a:lnTo>
                    <a:lnTo>
                      <a:pt x="201803" y="116459"/>
                    </a:lnTo>
                    <a:lnTo>
                      <a:pt x="204343" y="115697"/>
                    </a:lnTo>
                    <a:lnTo>
                      <a:pt x="207010" y="114935"/>
                    </a:lnTo>
                    <a:lnTo>
                      <a:pt x="209296" y="114173"/>
                    </a:lnTo>
                    <a:lnTo>
                      <a:pt x="210820" y="113538"/>
                    </a:lnTo>
                    <a:lnTo>
                      <a:pt x="216027" y="111125"/>
                    </a:lnTo>
                    <a:lnTo>
                      <a:pt x="216027" y="99187"/>
                    </a:lnTo>
                    <a:lnTo>
                      <a:pt x="216027" y="89662"/>
                    </a:lnTo>
                    <a:lnTo>
                      <a:pt x="213614" y="89662"/>
                    </a:lnTo>
                    <a:lnTo>
                      <a:pt x="209677" y="92583"/>
                    </a:lnTo>
                    <a:lnTo>
                      <a:pt x="208026" y="93599"/>
                    </a:lnTo>
                    <a:lnTo>
                      <a:pt x="197104" y="98171"/>
                    </a:lnTo>
                    <a:lnTo>
                      <a:pt x="194437" y="98933"/>
                    </a:lnTo>
                    <a:lnTo>
                      <a:pt x="191770" y="99187"/>
                    </a:lnTo>
                    <a:lnTo>
                      <a:pt x="185801" y="99187"/>
                    </a:lnTo>
                    <a:lnTo>
                      <a:pt x="182880" y="98933"/>
                    </a:lnTo>
                    <a:lnTo>
                      <a:pt x="180213" y="98171"/>
                    </a:lnTo>
                    <a:lnTo>
                      <a:pt x="177546" y="97536"/>
                    </a:lnTo>
                    <a:lnTo>
                      <a:pt x="175260" y="96393"/>
                    </a:lnTo>
                    <a:lnTo>
                      <a:pt x="171196" y="93345"/>
                    </a:lnTo>
                    <a:lnTo>
                      <a:pt x="169545" y="91313"/>
                    </a:lnTo>
                    <a:lnTo>
                      <a:pt x="168275" y="88646"/>
                    </a:lnTo>
                    <a:lnTo>
                      <a:pt x="167005" y="86106"/>
                    </a:lnTo>
                    <a:lnTo>
                      <a:pt x="166243" y="82804"/>
                    </a:lnTo>
                    <a:lnTo>
                      <a:pt x="166116" y="78994"/>
                    </a:lnTo>
                    <a:lnTo>
                      <a:pt x="217424" y="78994"/>
                    </a:lnTo>
                    <a:lnTo>
                      <a:pt x="217424" y="69596"/>
                    </a:lnTo>
                    <a:close/>
                  </a:path>
                  <a:path w="1240789" h="146684">
                    <a:moveTo>
                      <a:pt x="300736" y="51181"/>
                    </a:moveTo>
                    <a:lnTo>
                      <a:pt x="298704" y="43434"/>
                    </a:lnTo>
                    <a:lnTo>
                      <a:pt x="297281" y="41529"/>
                    </a:lnTo>
                    <a:lnTo>
                      <a:pt x="294538" y="37846"/>
                    </a:lnTo>
                    <a:lnTo>
                      <a:pt x="290576" y="32639"/>
                    </a:lnTo>
                    <a:lnTo>
                      <a:pt x="284734" y="29972"/>
                    </a:lnTo>
                    <a:lnTo>
                      <a:pt x="272669" y="29972"/>
                    </a:lnTo>
                    <a:lnTo>
                      <a:pt x="268605" y="30988"/>
                    </a:lnTo>
                    <a:lnTo>
                      <a:pt x="265049" y="33020"/>
                    </a:lnTo>
                    <a:lnTo>
                      <a:pt x="261366" y="35052"/>
                    </a:lnTo>
                    <a:lnTo>
                      <a:pt x="257556" y="37846"/>
                    </a:lnTo>
                    <a:lnTo>
                      <a:pt x="253746" y="41529"/>
                    </a:lnTo>
                    <a:lnTo>
                      <a:pt x="253746" y="32258"/>
                    </a:lnTo>
                    <a:lnTo>
                      <a:pt x="230378" y="32258"/>
                    </a:lnTo>
                    <a:lnTo>
                      <a:pt x="230378" y="115824"/>
                    </a:lnTo>
                    <a:lnTo>
                      <a:pt x="253746" y="115824"/>
                    </a:lnTo>
                    <a:lnTo>
                      <a:pt x="253746" y="56642"/>
                    </a:lnTo>
                    <a:lnTo>
                      <a:pt x="256032" y="54864"/>
                    </a:lnTo>
                    <a:lnTo>
                      <a:pt x="258064" y="53594"/>
                    </a:lnTo>
                    <a:lnTo>
                      <a:pt x="260096" y="52832"/>
                    </a:lnTo>
                    <a:lnTo>
                      <a:pt x="262001" y="51943"/>
                    </a:lnTo>
                    <a:lnTo>
                      <a:pt x="264033" y="51562"/>
                    </a:lnTo>
                    <a:lnTo>
                      <a:pt x="268478" y="51562"/>
                    </a:lnTo>
                    <a:lnTo>
                      <a:pt x="270510" y="52070"/>
                    </a:lnTo>
                    <a:lnTo>
                      <a:pt x="273558" y="53594"/>
                    </a:lnTo>
                    <a:lnTo>
                      <a:pt x="274701" y="54991"/>
                    </a:lnTo>
                    <a:lnTo>
                      <a:pt x="275463" y="56896"/>
                    </a:lnTo>
                    <a:lnTo>
                      <a:pt x="276098" y="58420"/>
                    </a:lnTo>
                    <a:lnTo>
                      <a:pt x="276606" y="60960"/>
                    </a:lnTo>
                    <a:lnTo>
                      <a:pt x="277114" y="67691"/>
                    </a:lnTo>
                    <a:lnTo>
                      <a:pt x="277241" y="115824"/>
                    </a:lnTo>
                    <a:lnTo>
                      <a:pt x="300736" y="115824"/>
                    </a:lnTo>
                    <a:lnTo>
                      <a:pt x="300736" y="51562"/>
                    </a:lnTo>
                    <a:lnTo>
                      <a:pt x="300736" y="51181"/>
                    </a:lnTo>
                    <a:close/>
                  </a:path>
                  <a:path w="1240789" h="146684">
                    <a:moveTo>
                      <a:pt x="390906" y="74041"/>
                    </a:moveTo>
                    <a:lnTo>
                      <a:pt x="375145" y="36347"/>
                    </a:lnTo>
                    <a:lnTo>
                      <a:pt x="366903" y="32156"/>
                    </a:lnTo>
                    <a:lnTo>
                      <a:pt x="366903" y="79502"/>
                    </a:lnTo>
                    <a:lnTo>
                      <a:pt x="366534" y="83439"/>
                    </a:lnTo>
                    <a:lnTo>
                      <a:pt x="366483" y="83807"/>
                    </a:lnTo>
                    <a:lnTo>
                      <a:pt x="365760" y="86741"/>
                    </a:lnTo>
                    <a:lnTo>
                      <a:pt x="365125" y="89662"/>
                    </a:lnTo>
                    <a:lnTo>
                      <a:pt x="354203" y="99695"/>
                    </a:lnTo>
                    <a:lnTo>
                      <a:pt x="350012" y="99695"/>
                    </a:lnTo>
                    <a:lnTo>
                      <a:pt x="347980" y="99314"/>
                    </a:lnTo>
                    <a:lnTo>
                      <a:pt x="344170" y="97536"/>
                    </a:lnTo>
                    <a:lnTo>
                      <a:pt x="342646" y="96139"/>
                    </a:lnTo>
                    <a:lnTo>
                      <a:pt x="341376" y="94107"/>
                    </a:lnTo>
                    <a:lnTo>
                      <a:pt x="340106" y="92329"/>
                    </a:lnTo>
                    <a:lnTo>
                      <a:pt x="339178" y="89662"/>
                    </a:lnTo>
                    <a:lnTo>
                      <a:pt x="337693" y="83439"/>
                    </a:lnTo>
                    <a:lnTo>
                      <a:pt x="337312" y="79502"/>
                    </a:lnTo>
                    <a:lnTo>
                      <a:pt x="337312" y="69088"/>
                    </a:lnTo>
                    <a:lnTo>
                      <a:pt x="341757" y="53594"/>
                    </a:lnTo>
                    <a:lnTo>
                      <a:pt x="343154" y="51562"/>
                    </a:lnTo>
                    <a:lnTo>
                      <a:pt x="344678" y="50165"/>
                    </a:lnTo>
                    <a:lnTo>
                      <a:pt x="346329" y="49403"/>
                    </a:lnTo>
                    <a:lnTo>
                      <a:pt x="348107" y="48641"/>
                    </a:lnTo>
                    <a:lnTo>
                      <a:pt x="350012" y="48387"/>
                    </a:lnTo>
                    <a:lnTo>
                      <a:pt x="354330" y="48387"/>
                    </a:lnTo>
                    <a:lnTo>
                      <a:pt x="366903" y="79502"/>
                    </a:lnTo>
                    <a:lnTo>
                      <a:pt x="366903" y="32156"/>
                    </a:lnTo>
                    <a:lnTo>
                      <a:pt x="360768" y="30353"/>
                    </a:lnTo>
                    <a:lnTo>
                      <a:pt x="352044" y="29591"/>
                    </a:lnTo>
                    <a:lnTo>
                      <a:pt x="343369" y="30340"/>
                    </a:lnTo>
                    <a:lnTo>
                      <a:pt x="313817" y="64211"/>
                    </a:lnTo>
                    <a:lnTo>
                      <a:pt x="313182" y="74041"/>
                    </a:lnTo>
                    <a:lnTo>
                      <a:pt x="313817" y="83807"/>
                    </a:lnTo>
                    <a:lnTo>
                      <a:pt x="335699" y="115481"/>
                    </a:lnTo>
                    <a:lnTo>
                      <a:pt x="352044" y="118491"/>
                    </a:lnTo>
                    <a:lnTo>
                      <a:pt x="360832" y="117741"/>
                    </a:lnTo>
                    <a:lnTo>
                      <a:pt x="390271" y="83807"/>
                    </a:lnTo>
                    <a:lnTo>
                      <a:pt x="390906" y="74041"/>
                    </a:lnTo>
                    <a:close/>
                  </a:path>
                  <a:path w="1240789" h="146684">
                    <a:moveTo>
                      <a:pt x="517525" y="115824"/>
                    </a:moveTo>
                    <a:lnTo>
                      <a:pt x="517461" y="54991"/>
                    </a:lnTo>
                    <a:lnTo>
                      <a:pt x="517105" y="51562"/>
                    </a:lnTo>
                    <a:lnTo>
                      <a:pt x="517017" y="50673"/>
                    </a:lnTo>
                    <a:lnTo>
                      <a:pt x="516001" y="46990"/>
                    </a:lnTo>
                    <a:lnTo>
                      <a:pt x="515200" y="44450"/>
                    </a:lnTo>
                    <a:lnTo>
                      <a:pt x="514858" y="43307"/>
                    </a:lnTo>
                    <a:lnTo>
                      <a:pt x="498348" y="29972"/>
                    </a:lnTo>
                    <a:lnTo>
                      <a:pt x="490728" y="29972"/>
                    </a:lnTo>
                    <a:lnTo>
                      <a:pt x="469900" y="44450"/>
                    </a:lnTo>
                    <a:lnTo>
                      <a:pt x="468820" y="41529"/>
                    </a:lnTo>
                    <a:lnTo>
                      <a:pt x="468122" y="39624"/>
                    </a:lnTo>
                    <a:lnTo>
                      <a:pt x="465455" y="36068"/>
                    </a:lnTo>
                    <a:lnTo>
                      <a:pt x="461899" y="33655"/>
                    </a:lnTo>
                    <a:lnTo>
                      <a:pt x="458470" y="31115"/>
                    </a:lnTo>
                    <a:lnTo>
                      <a:pt x="454406" y="29972"/>
                    </a:lnTo>
                    <a:lnTo>
                      <a:pt x="445516" y="29972"/>
                    </a:lnTo>
                    <a:lnTo>
                      <a:pt x="441706" y="30988"/>
                    </a:lnTo>
                    <a:lnTo>
                      <a:pt x="438404" y="33020"/>
                    </a:lnTo>
                    <a:lnTo>
                      <a:pt x="434975" y="35052"/>
                    </a:lnTo>
                    <a:lnTo>
                      <a:pt x="431292" y="37846"/>
                    </a:lnTo>
                    <a:lnTo>
                      <a:pt x="427482" y="41529"/>
                    </a:lnTo>
                    <a:lnTo>
                      <a:pt x="427482" y="32258"/>
                    </a:lnTo>
                    <a:lnTo>
                      <a:pt x="404114" y="32258"/>
                    </a:lnTo>
                    <a:lnTo>
                      <a:pt x="404114" y="115824"/>
                    </a:lnTo>
                    <a:lnTo>
                      <a:pt x="427482" y="115824"/>
                    </a:lnTo>
                    <a:lnTo>
                      <a:pt x="427482" y="56642"/>
                    </a:lnTo>
                    <a:lnTo>
                      <a:pt x="429260" y="55245"/>
                    </a:lnTo>
                    <a:lnTo>
                      <a:pt x="431038" y="54102"/>
                    </a:lnTo>
                    <a:lnTo>
                      <a:pt x="432816" y="53086"/>
                    </a:lnTo>
                    <a:lnTo>
                      <a:pt x="434721" y="52070"/>
                    </a:lnTo>
                    <a:lnTo>
                      <a:pt x="436626" y="51562"/>
                    </a:lnTo>
                    <a:lnTo>
                      <a:pt x="440944" y="51562"/>
                    </a:lnTo>
                    <a:lnTo>
                      <a:pt x="442976" y="52070"/>
                    </a:lnTo>
                    <a:lnTo>
                      <a:pt x="445770" y="53594"/>
                    </a:lnTo>
                    <a:lnTo>
                      <a:pt x="446786" y="54991"/>
                    </a:lnTo>
                    <a:lnTo>
                      <a:pt x="447421" y="56769"/>
                    </a:lnTo>
                    <a:lnTo>
                      <a:pt x="448183" y="58547"/>
                    </a:lnTo>
                    <a:lnTo>
                      <a:pt x="448564" y="60833"/>
                    </a:lnTo>
                    <a:lnTo>
                      <a:pt x="448818" y="66548"/>
                    </a:lnTo>
                    <a:lnTo>
                      <a:pt x="448945" y="115824"/>
                    </a:lnTo>
                    <a:lnTo>
                      <a:pt x="472567" y="115824"/>
                    </a:lnTo>
                    <a:lnTo>
                      <a:pt x="472567" y="56642"/>
                    </a:lnTo>
                    <a:lnTo>
                      <a:pt x="474599" y="54991"/>
                    </a:lnTo>
                    <a:lnTo>
                      <a:pt x="476504" y="53721"/>
                    </a:lnTo>
                    <a:lnTo>
                      <a:pt x="478155" y="52959"/>
                    </a:lnTo>
                    <a:lnTo>
                      <a:pt x="479933" y="52070"/>
                    </a:lnTo>
                    <a:lnTo>
                      <a:pt x="481711" y="51562"/>
                    </a:lnTo>
                    <a:lnTo>
                      <a:pt x="486029" y="51562"/>
                    </a:lnTo>
                    <a:lnTo>
                      <a:pt x="488061" y="52070"/>
                    </a:lnTo>
                    <a:lnTo>
                      <a:pt x="490855" y="53594"/>
                    </a:lnTo>
                    <a:lnTo>
                      <a:pt x="491871" y="54991"/>
                    </a:lnTo>
                    <a:lnTo>
                      <a:pt x="492506" y="56769"/>
                    </a:lnTo>
                    <a:lnTo>
                      <a:pt x="493268" y="58547"/>
                    </a:lnTo>
                    <a:lnTo>
                      <a:pt x="493649" y="60833"/>
                    </a:lnTo>
                    <a:lnTo>
                      <a:pt x="493903" y="66548"/>
                    </a:lnTo>
                    <a:lnTo>
                      <a:pt x="493903" y="115824"/>
                    </a:lnTo>
                    <a:lnTo>
                      <a:pt x="517525" y="115824"/>
                    </a:lnTo>
                    <a:close/>
                  </a:path>
                  <a:path w="1240789" h="146684">
                    <a:moveTo>
                      <a:pt x="636524" y="0"/>
                    </a:moveTo>
                    <a:lnTo>
                      <a:pt x="621157" y="0"/>
                    </a:lnTo>
                    <a:lnTo>
                      <a:pt x="615581" y="7772"/>
                    </a:lnTo>
                    <a:lnTo>
                      <a:pt x="597814" y="52006"/>
                    </a:lnTo>
                    <a:lnTo>
                      <a:pt x="596138" y="73279"/>
                    </a:lnTo>
                    <a:lnTo>
                      <a:pt x="596557" y="84162"/>
                    </a:lnTo>
                    <a:lnTo>
                      <a:pt x="606386" y="122313"/>
                    </a:lnTo>
                    <a:lnTo>
                      <a:pt x="621157" y="146431"/>
                    </a:lnTo>
                    <a:lnTo>
                      <a:pt x="636524" y="146431"/>
                    </a:lnTo>
                    <a:lnTo>
                      <a:pt x="636524" y="145796"/>
                    </a:lnTo>
                    <a:lnTo>
                      <a:pt x="633095" y="142367"/>
                    </a:lnTo>
                    <a:lnTo>
                      <a:pt x="629666" y="138176"/>
                    </a:lnTo>
                    <a:lnTo>
                      <a:pt x="612013" y="103632"/>
                    </a:lnTo>
                    <a:lnTo>
                      <a:pt x="610489" y="96520"/>
                    </a:lnTo>
                    <a:lnTo>
                      <a:pt x="608838" y="89535"/>
                    </a:lnTo>
                    <a:lnTo>
                      <a:pt x="607949" y="81788"/>
                    </a:lnTo>
                    <a:lnTo>
                      <a:pt x="607949" y="65151"/>
                    </a:lnTo>
                    <a:lnTo>
                      <a:pt x="619887" y="23622"/>
                    </a:lnTo>
                    <a:lnTo>
                      <a:pt x="636524" y="762"/>
                    </a:lnTo>
                    <a:lnTo>
                      <a:pt x="636524" y="0"/>
                    </a:lnTo>
                    <a:close/>
                  </a:path>
                  <a:path w="1240789" h="146684">
                    <a:moveTo>
                      <a:pt x="750316" y="5080"/>
                    </a:moveTo>
                    <a:lnTo>
                      <a:pt x="731901" y="5080"/>
                    </a:lnTo>
                    <a:lnTo>
                      <a:pt x="706120" y="66675"/>
                    </a:lnTo>
                    <a:lnTo>
                      <a:pt x="686142" y="20320"/>
                    </a:lnTo>
                    <a:lnTo>
                      <a:pt x="679577" y="5080"/>
                    </a:lnTo>
                    <a:lnTo>
                      <a:pt x="661416" y="5080"/>
                    </a:lnTo>
                    <a:lnTo>
                      <a:pt x="661416" y="115824"/>
                    </a:lnTo>
                    <a:lnTo>
                      <a:pt x="673862" y="115824"/>
                    </a:lnTo>
                    <a:lnTo>
                      <a:pt x="673862" y="20320"/>
                    </a:lnTo>
                    <a:lnTo>
                      <a:pt x="701421" y="85344"/>
                    </a:lnTo>
                    <a:lnTo>
                      <a:pt x="709295" y="85344"/>
                    </a:lnTo>
                    <a:lnTo>
                      <a:pt x="717232" y="66675"/>
                    </a:lnTo>
                    <a:lnTo>
                      <a:pt x="736981" y="20320"/>
                    </a:lnTo>
                    <a:lnTo>
                      <a:pt x="736981" y="115824"/>
                    </a:lnTo>
                    <a:lnTo>
                      <a:pt x="750316" y="115824"/>
                    </a:lnTo>
                    <a:lnTo>
                      <a:pt x="750316" y="20320"/>
                    </a:lnTo>
                    <a:lnTo>
                      <a:pt x="750316" y="5080"/>
                    </a:lnTo>
                    <a:close/>
                  </a:path>
                  <a:path w="1240789" h="146684">
                    <a:moveTo>
                      <a:pt x="832866" y="68072"/>
                    </a:moveTo>
                    <a:lnTo>
                      <a:pt x="825703" y="41910"/>
                    </a:lnTo>
                    <a:lnTo>
                      <a:pt x="824611" y="40259"/>
                    </a:lnTo>
                    <a:lnTo>
                      <a:pt x="820547" y="35356"/>
                    </a:lnTo>
                    <a:lnTo>
                      <a:pt x="820547" y="57658"/>
                    </a:lnTo>
                    <a:lnTo>
                      <a:pt x="820547" y="65024"/>
                    </a:lnTo>
                    <a:lnTo>
                      <a:pt x="777748" y="65024"/>
                    </a:lnTo>
                    <a:lnTo>
                      <a:pt x="778256" y="58420"/>
                    </a:lnTo>
                    <a:lnTo>
                      <a:pt x="780542" y="52959"/>
                    </a:lnTo>
                    <a:lnTo>
                      <a:pt x="784479" y="48514"/>
                    </a:lnTo>
                    <a:lnTo>
                      <a:pt x="788543" y="44196"/>
                    </a:lnTo>
                    <a:lnTo>
                      <a:pt x="793877" y="41910"/>
                    </a:lnTo>
                    <a:lnTo>
                      <a:pt x="807339" y="41910"/>
                    </a:lnTo>
                    <a:lnTo>
                      <a:pt x="812292" y="43942"/>
                    </a:lnTo>
                    <a:lnTo>
                      <a:pt x="815594" y="48006"/>
                    </a:lnTo>
                    <a:lnTo>
                      <a:pt x="818896" y="51943"/>
                    </a:lnTo>
                    <a:lnTo>
                      <a:pt x="820547" y="57658"/>
                    </a:lnTo>
                    <a:lnTo>
                      <a:pt x="820547" y="35356"/>
                    </a:lnTo>
                    <a:lnTo>
                      <a:pt x="819150" y="33655"/>
                    </a:lnTo>
                    <a:lnTo>
                      <a:pt x="811403" y="30353"/>
                    </a:lnTo>
                    <a:lnTo>
                      <a:pt x="801243" y="30353"/>
                    </a:lnTo>
                    <a:lnTo>
                      <a:pt x="767410" y="56515"/>
                    </a:lnTo>
                    <a:lnTo>
                      <a:pt x="764921" y="74803"/>
                    </a:lnTo>
                    <a:lnTo>
                      <a:pt x="765556" y="84505"/>
                    </a:lnTo>
                    <a:lnTo>
                      <a:pt x="795604" y="117043"/>
                    </a:lnTo>
                    <a:lnTo>
                      <a:pt x="804418" y="117729"/>
                    </a:lnTo>
                    <a:lnTo>
                      <a:pt x="809244" y="117729"/>
                    </a:lnTo>
                    <a:lnTo>
                      <a:pt x="813943" y="117094"/>
                    </a:lnTo>
                    <a:lnTo>
                      <a:pt x="818388" y="115697"/>
                    </a:lnTo>
                    <a:lnTo>
                      <a:pt x="822833" y="114427"/>
                    </a:lnTo>
                    <a:lnTo>
                      <a:pt x="827151" y="112776"/>
                    </a:lnTo>
                    <a:lnTo>
                      <a:pt x="831342" y="110744"/>
                    </a:lnTo>
                    <a:lnTo>
                      <a:pt x="831342" y="105537"/>
                    </a:lnTo>
                    <a:lnTo>
                      <a:pt x="831342" y="95504"/>
                    </a:lnTo>
                    <a:lnTo>
                      <a:pt x="830707" y="95504"/>
                    </a:lnTo>
                    <a:lnTo>
                      <a:pt x="828548" y="97663"/>
                    </a:lnTo>
                    <a:lnTo>
                      <a:pt x="824865" y="99949"/>
                    </a:lnTo>
                    <a:lnTo>
                      <a:pt x="819658" y="102108"/>
                    </a:lnTo>
                    <a:lnTo>
                      <a:pt x="814451" y="104394"/>
                    </a:lnTo>
                    <a:lnTo>
                      <a:pt x="809371" y="105537"/>
                    </a:lnTo>
                    <a:lnTo>
                      <a:pt x="800481" y="105537"/>
                    </a:lnTo>
                    <a:lnTo>
                      <a:pt x="796925" y="104902"/>
                    </a:lnTo>
                    <a:lnTo>
                      <a:pt x="790575" y="102616"/>
                    </a:lnTo>
                    <a:lnTo>
                      <a:pt x="787781" y="100838"/>
                    </a:lnTo>
                    <a:lnTo>
                      <a:pt x="785495" y="98425"/>
                    </a:lnTo>
                    <a:lnTo>
                      <a:pt x="783082" y="96012"/>
                    </a:lnTo>
                    <a:lnTo>
                      <a:pt x="781177" y="92837"/>
                    </a:lnTo>
                    <a:lnTo>
                      <a:pt x="778383" y="85217"/>
                    </a:lnTo>
                    <a:lnTo>
                      <a:pt x="777748" y="80772"/>
                    </a:lnTo>
                    <a:lnTo>
                      <a:pt x="777748" y="75692"/>
                    </a:lnTo>
                    <a:lnTo>
                      <a:pt x="832866" y="75692"/>
                    </a:lnTo>
                    <a:lnTo>
                      <a:pt x="832866" y="68072"/>
                    </a:lnTo>
                    <a:close/>
                  </a:path>
                  <a:path w="1240789" h="146684">
                    <a:moveTo>
                      <a:pt x="961644" y="51943"/>
                    </a:moveTo>
                    <a:lnTo>
                      <a:pt x="959739" y="44196"/>
                    </a:lnTo>
                    <a:lnTo>
                      <a:pt x="959370" y="43688"/>
                    </a:lnTo>
                    <a:lnTo>
                      <a:pt x="955802" y="38735"/>
                    </a:lnTo>
                    <a:lnTo>
                      <a:pt x="951865" y="33147"/>
                    </a:lnTo>
                    <a:lnTo>
                      <a:pt x="945769" y="30353"/>
                    </a:lnTo>
                    <a:lnTo>
                      <a:pt x="932815" y="30353"/>
                    </a:lnTo>
                    <a:lnTo>
                      <a:pt x="910209" y="43815"/>
                    </a:lnTo>
                    <a:lnTo>
                      <a:pt x="910145" y="43688"/>
                    </a:lnTo>
                    <a:lnTo>
                      <a:pt x="894461" y="30353"/>
                    </a:lnTo>
                    <a:lnTo>
                      <a:pt x="884936" y="30353"/>
                    </a:lnTo>
                    <a:lnTo>
                      <a:pt x="880745" y="31369"/>
                    </a:lnTo>
                    <a:lnTo>
                      <a:pt x="872871" y="35433"/>
                    </a:lnTo>
                    <a:lnTo>
                      <a:pt x="869061" y="38354"/>
                    </a:lnTo>
                    <a:lnTo>
                      <a:pt x="865124" y="41910"/>
                    </a:lnTo>
                    <a:lnTo>
                      <a:pt x="865124" y="32766"/>
                    </a:lnTo>
                    <a:lnTo>
                      <a:pt x="852551" y="32766"/>
                    </a:lnTo>
                    <a:lnTo>
                      <a:pt x="852551" y="115824"/>
                    </a:lnTo>
                    <a:lnTo>
                      <a:pt x="865124" y="115824"/>
                    </a:lnTo>
                    <a:lnTo>
                      <a:pt x="865124" y="53721"/>
                    </a:lnTo>
                    <a:lnTo>
                      <a:pt x="868553" y="50800"/>
                    </a:lnTo>
                    <a:lnTo>
                      <a:pt x="871982" y="48387"/>
                    </a:lnTo>
                    <a:lnTo>
                      <a:pt x="875411" y="46482"/>
                    </a:lnTo>
                    <a:lnTo>
                      <a:pt x="878840" y="44704"/>
                    </a:lnTo>
                    <a:lnTo>
                      <a:pt x="882396" y="43688"/>
                    </a:lnTo>
                    <a:lnTo>
                      <a:pt x="889381" y="43688"/>
                    </a:lnTo>
                    <a:lnTo>
                      <a:pt x="892175" y="44196"/>
                    </a:lnTo>
                    <a:lnTo>
                      <a:pt x="894080" y="45339"/>
                    </a:lnTo>
                    <a:lnTo>
                      <a:pt x="895985" y="46355"/>
                    </a:lnTo>
                    <a:lnTo>
                      <a:pt x="900315" y="58166"/>
                    </a:lnTo>
                    <a:lnTo>
                      <a:pt x="900684" y="61341"/>
                    </a:lnTo>
                    <a:lnTo>
                      <a:pt x="900811" y="115824"/>
                    </a:lnTo>
                    <a:lnTo>
                      <a:pt x="913384" y="115824"/>
                    </a:lnTo>
                    <a:lnTo>
                      <a:pt x="913257" y="58166"/>
                    </a:lnTo>
                    <a:lnTo>
                      <a:pt x="913130" y="56642"/>
                    </a:lnTo>
                    <a:lnTo>
                      <a:pt x="912876" y="54102"/>
                    </a:lnTo>
                    <a:lnTo>
                      <a:pt x="916432" y="51054"/>
                    </a:lnTo>
                    <a:lnTo>
                      <a:pt x="930529" y="43688"/>
                    </a:lnTo>
                    <a:lnTo>
                      <a:pt x="937641" y="43688"/>
                    </a:lnTo>
                    <a:lnTo>
                      <a:pt x="949071" y="115824"/>
                    </a:lnTo>
                    <a:lnTo>
                      <a:pt x="961644" y="115824"/>
                    </a:lnTo>
                    <a:lnTo>
                      <a:pt x="961644" y="51943"/>
                    </a:lnTo>
                    <a:close/>
                  </a:path>
                  <a:path w="1240789" h="146684">
                    <a:moveTo>
                      <a:pt x="1049401" y="73660"/>
                    </a:moveTo>
                    <a:lnTo>
                      <a:pt x="1048918" y="63957"/>
                    </a:lnTo>
                    <a:lnTo>
                      <a:pt x="1047496" y="55372"/>
                    </a:lnTo>
                    <a:lnTo>
                      <a:pt x="1045108" y="47942"/>
                    </a:lnTo>
                    <a:lnTo>
                      <a:pt x="1042847" y="43688"/>
                    </a:lnTo>
                    <a:lnTo>
                      <a:pt x="1041781" y="41656"/>
                    </a:lnTo>
                    <a:lnTo>
                      <a:pt x="1041603" y="41402"/>
                    </a:lnTo>
                    <a:lnTo>
                      <a:pt x="1036574" y="34163"/>
                    </a:lnTo>
                    <a:lnTo>
                      <a:pt x="1036447" y="34099"/>
                    </a:lnTo>
                    <a:lnTo>
                      <a:pt x="1036447" y="84836"/>
                    </a:lnTo>
                    <a:lnTo>
                      <a:pt x="1034415" y="92837"/>
                    </a:lnTo>
                    <a:lnTo>
                      <a:pt x="1026541" y="102997"/>
                    </a:lnTo>
                    <a:lnTo>
                      <a:pt x="1021080" y="105537"/>
                    </a:lnTo>
                    <a:lnTo>
                      <a:pt x="1010793" y="105537"/>
                    </a:lnTo>
                    <a:lnTo>
                      <a:pt x="996188" y="100838"/>
                    </a:lnTo>
                    <a:lnTo>
                      <a:pt x="996188" y="53213"/>
                    </a:lnTo>
                    <a:lnTo>
                      <a:pt x="999363" y="50419"/>
                    </a:lnTo>
                    <a:lnTo>
                      <a:pt x="1002792" y="48133"/>
                    </a:lnTo>
                    <a:lnTo>
                      <a:pt x="1006602" y="46355"/>
                    </a:lnTo>
                    <a:lnTo>
                      <a:pt x="1010285" y="44577"/>
                    </a:lnTo>
                    <a:lnTo>
                      <a:pt x="1014095" y="43688"/>
                    </a:lnTo>
                    <a:lnTo>
                      <a:pt x="1024255" y="43688"/>
                    </a:lnTo>
                    <a:lnTo>
                      <a:pt x="1029081" y="46228"/>
                    </a:lnTo>
                    <a:lnTo>
                      <a:pt x="1032002" y="51435"/>
                    </a:lnTo>
                    <a:lnTo>
                      <a:pt x="1034923" y="56515"/>
                    </a:lnTo>
                    <a:lnTo>
                      <a:pt x="1036408" y="63957"/>
                    </a:lnTo>
                    <a:lnTo>
                      <a:pt x="1036447" y="84836"/>
                    </a:lnTo>
                    <a:lnTo>
                      <a:pt x="1036447" y="34099"/>
                    </a:lnTo>
                    <a:lnTo>
                      <a:pt x="1029589" y="30353"/>
                    </a:lnTo>
                    <a:lnTo>
                      <a:pt x="1015873" y="30353"/>
                    </a:lnTo>
                    <a:lnTo>
                      <a:pt x="1011428" y="31369"/>
                    </a:lnTo>
                    <a:lnTo>
                      <a:pt x="1007364" y="33528"/>
                    </a:lnTo>
                    <a:lnTo>
                      <a:pt x="1003427" y="35560"/>
                    </a:lnTo>
                    <a:lnTo>
                      <a:pt x="999617" y="38227"/>
                    </a:lnTo>
                    <a:lnTo>
                      <a:pt x="996188" y="41402"/>
                    </a:lnTo>
                    <a:lnTo>
                      <a:pt x="996188" y="0"/>
                    </a:lnTo>
                    <a:lnTo>
                      <a:pt x="983615" y="0"/>
                    </a:lnTo>
                    <a:lnTo>
                      <a:pt x="983615" y="115824"/>
                    </a:lnTo>
                    <a:lnTo>
                      <a:pt x="995299" y="115824"/>
                    </a:lnTo>
                    <a:lnTo>
                      <a:pt x="996188" y="112014"/>
                    </a:lnTo>
                    <a:lnTo>
                      <a:pt x="999236" y="113792"/>
                    </a:lnTo>
                    <a:lnTo>
                      <a:pt x="1002411" y="115316"/>
                    </a:lnTo>
                    <a:lnTo>
                      <a:pt x="1005586" y="116459"/>
                    </a:lnTo>
                    <a:lnTo>
                      <a:pt x="1008634" y="117602"/>
                    </a:lnTo>
                    <a:lnTo>
                      <a:pt x="1012444" y="118110"/>
                    </a:lnTo>
                    <a:lnTo>
                      <a:pt x="1021207" y="118110"/>
                    </a:lnTo>
                    <a:lnTo>
                      <a:pt x="1025398" y="117094"/>
                    </a:lnTo>
                    <a:lnTo>
                      <a:pt x="1033018" y="113284"/>
                    </a:lnTo>
                    <a:lnTo>
                      <a:pt x="1034440" y="112014"/>
                    </a:lnTo>
                    <a:lnTo>
                      <a:pt x="1036447" y="110236"/>
                    </a:lnTo>
                    <a:lnTo>
                      <a:pt x="1039622" y="106426"/>
                    </a:lnTo>
                    <a:lnTo>
                      <a:pt x="1040295" y="105537"/>
                    </a:lnTo>
                    <a:lnTo>
                      <a:pt x="1042543" y="102616"/>
                    </a:lnTo>
                    <a:lnTo>
                      <a:pt x="1044956" y="97917"/>
                    </a:lnTo>
                    <a:lnTo>
                      <a:pt x="1046734" y="92329"/>
                    </a:lnTo>
                    <a:lnTo>
                      <a:pt x="1048512" y="86868"/>
                    </a:lnTo>
                    <a:lnTo>
                      <a:pt x="1049401" y="80518"/>
                    </a:lnTo>
                    <a:lnTo>
                      <a:pt x="1049401" y="73660"/>
                    </a:lnTo>
                    <a:close/>
                  </a:path>
                  <a:path w="1240789" h="146684">
                    <a:moveTo>
                      <a:pt x="1115568" y="33655"/>
                    </a:moveTo>
                    <a:lnTo>
                      <a:pt x="1113663" y="33274"/>
                    </a:lnTo>
                    <a:lnTo>
                      <a:pt x="1112139" y="33020"/>
                    </a:lnTo>
                    <a:lnTo>
                      <a:pt x="1110234" y="32766"/>
                    </a:lnTo>
                    <a:lnTo>
                      <a:pt x="1102487" y="32766"/>
                    </a:lnTo>
                    <a:lnTo>
                      <a:pt x="1081532" y="44958"/>
                    </a:lnTo>
                    <a:lnTo>
                      <a:pt x="1081532" y="32766"/>
                    </a:lnTo>
                    <a:lnTo>
                      <a:pt x="1068959" y="32766"/>
                    </a:lnTo>
                    <a:lnTo>
                      <a:pt x="1068959" y="115824"/>
                    </a:lnTo>
                    <a:lnTo>
                      <a:pt x="1081532" y="115824"/>
                    </a:lnTo>
                    <a:lnTo>
                      <a:pt x="1081532" y="56769"/>
                    </a:lnTo>
                    <a:lnTo>
                      <a:pt x="1084834" y="53848"/>
                    </a:lnTo>
                    <a:lnTo>
                      <a:pt x="1088263" y="51308"/>
                    </a:lnTo>
                    <a:lnTo>
                      <a:pt x="1091946" y="49403"/>
                    </a:lnTo>
                    <a:lnTo>
                      <a:pt x="1095502" y="47498"/>
                    </a:lnTo>
                    <a:lnTo>
                      <a:pt x="1099312" y="46482"/>
                    </a:lnTo>
                    <a:lnTo>
                      <a:pt x="1105662" y="46482"/>
                    </a:lnTo>
                    <a:lnTo>
                      <a:pt x="1107694" y="46609"/>
                    </a:lnTo>
                    <a:lnTo>
                      <a:pt x="1111250" y="47117"/>
                    </a:lnTo>
                    <a:lnTo>
                      <a:pt x="1113028" y="47498"/>
                    </a:lnTo>
                    <a:lnTo>
                      <a:pt x="1114933" y="48006"/>
                    </a:lnTo>
                    <a:lnTo>
                      <a:pt x="1115568" y="48006"/>
                    </a:lnTo>
                    <a:lnTo>
                      <a:pt x="1115568" y="46482"/>
                    </a:lnTo>
                    <a:lnTo>
                      <a:pt x="1115568" y="44958"/>
                    </a:lnTo>
                    <a:lnTo>
                      <a:pt x="1115568" y="33655"/>
                    </a:lnTo>
                    <a:close/>
                  </a:path>
                  <a:path w="1240789" h="146684">
                    <a:moveTo>
                      <a:pt x="1186434" y="68072"/>
                    </a:moveTo>
                    <a:lnTo>
                      <a:pt x="1179271" y="41910"/>
                    </a:lnTo>
                    <a:lnTo>
                      <a:pt x="1178179" y="40259"/>
                    </a:lnTo>
                    <a:lnTo>
                      <a:pt x="1174115" y="35356"/>
                    </a:lnTo>
                    <a:lnTo>
                      <a:pt x="1174115" y="57658"/>
                    </a:lnTo>
                    <a:lnTo>
                      <a:pt x="1174115" y="65024"/>
                    </a:lnTo>
                    <a:lnTo>
                      <a:pt x="1131316" y="65024"/>
                    </a:lnTo>
                    <a:lnTo>
                      <a:pt x="1131824" y="58420"/>
                    </a:lnTo>
                    <a:lnTo>
                      <a:pt x="1134110" y="52959"/>
                    </a:lnTo>
                    <a:lnTo>
                      <a:pt x="1138047" y="48514"/>
                    </a:lnTo>
                    <a:lnTo>
                      <a:pt x="1142111" y="44196"/>
                    </a:lnTo>
                    <a:lnTo>
                      <a:pt x="1147445" y="41910"/>
                    </a:lnTo>
                    <a:lnTo>
                      <a:pt x="1160907" y="41910"/>
                    </a:lnTo>
                    <a:lnTo>
                      <a:pt x="1165860" y="43942"/>
                    </a:lnTo>
                    <a:lnTo>
                      <a:pt x="1169162" y="48006"/>
                    </a:lnTo>
                    <a:lnTo>
                      <a:pt x="1172464" y="51943"/>
                    </a:lnTo>
                    <a:lnTo>
                      <a:pt x="1174115" y="57658"/>
                    </a:lnTo>
                    <a:lnTo>
                      <a:pt x="1174115" y="35356"/>
                    </a:lnTo>
                    <a:lnTo>
                      <a:pt x="1172718" y="33655"/>
                    </a:lnTo>
                    <a:lnTo>
                      <a:pt x="1164971" y="30353"/>
                    </a:lnTo>
                    <a:lnTo>
                      <a:pt x="1154811" y="30353"/>
                    </a:lnTo>
                    <a:lnTo>
                      <a:pt x="1120978" y="56515"/>
                    </a:lnTo>
                    <a:lnTo>
                      <a:pt x="1118489" y="74803"/>
                    </a:lnTo>
                    <a:lnTo>
                      <a:pt x="1119124" y="84505"/>
                    </a:lnTo>
                    <a:lnTo>
                      <a:pt x="1149172" y="117043"/>
                    </a:lnTo>
                    <a:lnTo>
                      <a:pt x="1157986" y="117729"/>
                    </a:lnTo>
                    <a:lnTo>
                      <a:pt x="1162812" y="117729"/>
                    </a:lnTo>
                    <a:lnTo>
                      <a:pt x="1167511" y="117094"/>
                    </a:lnTo>
                    <a:lnTo>
                      <a:pt x="1171956" y="115697"/>
                    </a:lnTo>
                    <a:lnTo>
                      <a:pt x="1176401" y="114427"/>
                    </a:lnTo>
                    <a:lnTo>
                      <a:pt x="1180719" y="112776"/>
                    </a:lnTo>
                    <a:lnTo>
                      <a:pt x="1184910" y="110744"/>
                    </a:lnTo>
                    <a:lnTo>
                      <a:pt x="1184910" y="105537"/>
                    </a:lnTo>
                    <a:lnTo>
                      <a:pt x="1184910" y="95504"/>
                    </a:lnTo>
                    <a:lnTo>
                      <a:pt x="1184275" y="95504"/>
                    </a:lnTo>
                    <a:lnTo>
                      <a:pt x="1182116" y="97663"/>
                    </a:lnTo>
                    <a:lnTo>
                      <a:pt x="1178433" y="99949"/>
                    </a:lnTo>
                    <a:lnTo>
                      <a:pt x="1173226" y="102108"/>
                    </a:lnTo>
                    <a:lnTo>
                      <a:pt x="1168019" y="104394"/>
                    </a:lnTo>
                    <a:lnTo>
                      <a:pt x="1162939" y="105537"/>
                    </a:lnTo>
                    <a:lnTo>
                      <a:pt x="1154049" y="105537"/>
                    </a:lnTo>
                    <a:lnTo>
                      <a:pt x="1150493" y="104902"/>
                    </a:lnTo>
                    <a:lnTo>
                      <a:pt x="1144143" y="102616"/>
                    </a:lnTo>
                    <a:lnTo>
                      <a:pt x="1141349" y="100838"/>
                    </a:lnTo>
                    <a:lnTo>
                      <a:pt x="1139063" y="98425"/>
                    </a:lnTo>
                    <a:lnTo>
                      <a:pt x="1136650" y="96012"/>
                    </a:lnTo>
                    <a:lnTo>
                      <a:pt x="1134745" y="92837"/>
                    </a:lnTo>
                    <a:lnTo>
                      <a:pt x="1131951" y="85217"/>
                    </a:lnTo>
                    <a:lnTo>
                      <a:pt x="1131316" y="80772"/>
                    </a:lnTo>
                    <a:lnTo>
                      <a:pt x="1131316" y="75692"/>
                    </a:lnTo>
                    <a:lnTo>
                      <a:pt x="1186434" y="75692"/>
                    </a:lnTo>
                    <a:lnTo>
                      <a:pt x="1186434" y="68072"/>
                    </a:lnTo>
                    <a:close/>
                  </a:path>
                  <a:path w="1240789" h="146684">
                    <a:moveTo>
                      <a:pt x="1240790" y="73279"/>
                    </a:moveTo>
                    <a:lnTo>
                      <a:pt x="1234186" y="33020"/>
                    </a:lnTo>
                    <a:lnTo>
                      <a:pt x="1215771" y="0"/>
                    </a:lnTo>
                    <a:lnTo>
                      <a:pt x="1200531" y="0"/>
                    </a:lnTo>
                    <a:lnTo>
                      <a:pt x="1200531" y="762"/>
                    </a:lnTo>
                    <a:lnTo>
                      <a:pt x="1204087" y="4445"/>
                    </a:lnTo>
                    <a:lnTo>
                      <a:pt x="1207516" y="8636"/>
                    </a:lnTo>
                    <a:lnTo>
                      <a:pt x="1224915" y="42672"/>
                    </a:lnTo>
                    <a:lnTo>
                      <a:pt x="1228979" y="65151"/>
                    </a:lnTo>
                    <a:lnTo>
                      <a:pt x="1228979" y="81788"/>
                    </a:lnTo>
                    <a:lnTo>
                      <a:pt x="1228217" y="89535"/>
                    </a:lnTo>
                    <a:lnTo>
                      <a:pt x="1226566" y="96520"/>
                    </a:lnTo>
                    <a:lnTo>
                      <a:pt x="1224915" y="103632"/>
                    </a:lnTo>
                    <a:lnTo>
                      <a:pt x="1207389" y="138176"/>
                    </a:lnTo>
                    <a:lnTo>
                      <a:pt x="1200531" y="145796"/>
                    </a:lnTo>
                    <a:lnTo>
                      <a:pt x="1200531" y="146431"/>
                    </a:lnTo>
                    <a:lnTo>
                      <a:pt x="1215771" y="146431"/>
                    </a:lnTo>
                    <a:lnTo>
                      <a:pt x="1221409" y="138747"/>
                    </a:lnTo>
                    <a:lnTo>
                      <a:pt x="1239151" y="94513"/>
                    </a:lnTo>
                    <a:lnTo>
                      <a:pt x="1240370" y="84162"/>
                    </a:lnTo>
                    <a:lnTo>
                      <a:pt x="1240790" y="73279"/>
                    </a:lnTo>
                    <a:close/>
                  </a:path>
                </a:pathLst>
              </a:custGeom>
              <a:solidFill>
                <a:srgbClr val="1E477A"/>
              </a:solidFill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-794527" y="3019711"/>
                <a:ext cx="9379741" cy="71288"/>
              </a:xfrm>
              <a:custGeom>
                <a:avLst/>
                <a:gdLst/>
                <a:ahLst/>
                <a:cxnLst/>
                <a:rect l="l" t="t" r="r" b="b"/>
                <a:pathLst>
                  <a:path w="6060440">
                    <a:moveTo>
                      <a:pt x="0" y="0"/>
                    </a:moveTo>
                    <a:lnTo>
                      <a:pt x="6060440" y="0"/>
                    </a:lnTo>
                  </a:path>
                </a:pathLst>
              </a:custGeom>
              <a:ln w="19050">
                <a:solidFill>
                  <a:srgbClr val="1F4E79"/>
                </a:solidFill>
              </a:ln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1964055" y="9100184"/>
                <a:ext cx="3425825" cy="559435"/>
              </a:xfrm>
              <a:custGeom>
                <a:avLst/>
                <a:gdLst/>
                <a:ahLst/>
                <a:cxnLst/>
                <a:rect l="l" t="t" r="r" b="b"/>
                <a:pathLst>
                  <a:path w="3425825" h="559434">
                    <a:moveTo>
                      <a:pt x="3418192" y="521119"/>
                    </a:moveTo>
                    <a:lnTo>
                      <a:pt x="0" y="521119"/>
                    </a:lnTo>
                    <a:lnTo>
                      <a:pt x="0" y="559219"/>
                    </a:lnTo>
                    <a:lnTo>
                      <a:pt x="3418192" y="559219"/>
                    </a:lnTo>
                    <a:lnTo>
                      <a:pt x="3418192" y="521119"/>
                    </a:lnTo>
                    <a:close/>
                  </a:path>
                  <a:path w="3425825" h="559434">
                    <a:moveTo>
                      <a:pt x="3425825" y="0"/>
                    </a:moveTo>
                    <a:lnTo>
                      <a:pt x="7620" y="0"/>
                    </a:lnTo>
                    <a:lnTo>
                      <a:pt x="7620" y="38100"/>
                    </a:lnTo>
                    <a:lnTo>
                      <a:pt x="3425825" y="38100"/>
                    </a:lnTo>
                    <a:lnTo>
                      <a:pt x="3425825" y="0"/>
                    </a:lnTo>
                    <a:close/>
                  </a:path>
                </a:pathLst>
              </a:custGeom>
              <a:solidFill>
                <a:srgbClr val="4F81BB"/>
              </a:solidFill>
            </p:spPr>
            <p:txBody>
              <a:bodyPr wrap="square" lIns="0" tIns="0" rIns="0" bIns="0" rtlCol="0"/>
              <a:lstStyle/>
              <a:p>
                <a:endParaRPr sz="1154"/>
              </a:p>
            </p:txBody>
          </p:sp>
          <p:pic>
            <p:nvPicPr>
              <p:cNvPr id="38" name="object 38"/>
              <p:cNvPicPr/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255520" y="3035795"/>
                <a:ext cx="3115818" cy="973086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6220617" y="5329937"/>
              <a:ext cx="252084" cy="126719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770" spc="38" dirty="0">
                  <a:solidFill>
                    <a:srgbClr val="1F477B"/>
                  </a:solidFill>
                  <a:latin typeface="Verdana"/>
                  <a:cs typeface="Verdana"/>
                </a:rPr>
                <a:t>N</a:t>
              </a:r>
              <a:r>
                <a:rPr sz="770" spc="22" dirty="0">
                  <a:solidFill>
                    <a:srgbClr val="1F477B"/>
                  </a:solidFill>
                  <a:latin typeface="Verdana"/>
                  <a:cs typeface="Verdana"/>
                </a:rPr>
                <a:t>o</a:t>
              </a:r>
              <a:r>
                <a:rPr sz="770" dirty="0">
                  <a:solidFill>
                    <a:srgbClr val="1F477B"/>
                  </a:solidFill>
                  <a:latin typeface="Verdana"/>
                  <a:cs typeface="Verdana"/>
                </a:rPr>
                <a:t>m</a:t>
              </a:r>
              <a:endParaRPr sz="770">
                <a:latin typeface="Verdana"/>
                <a:cs typeface="Verdana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4225965" y="2762585"/>
              <a:ext cx="2796956" cy="185837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834" spc="-42" dirty="0">
                  <a:solidFill>
                    <a:srgbClr val="FFFFFF"/>
                  </a:solidFill>
                  <a:latin typeface="Verdana"/>
                  <a:cs typeface="Verdana"/>
                </a:rPr>
                <a:t>P</a:t>
              </a:r>
              <a:r>
                <a:rPr sz="834" spc="-45" dirty="0">
                  <a:solidFill>
                    <a:srgbClr val="FFFFFF"/>
                  </a:solidFill>
                  <a:latin typeface="Verdana"/>
                  <a:cs typeface="Verdana"/>
                </a:rPr>
                <a:t>ROJE</a:t>
              </a:r>
              <a:r>
                <a:rPr sz="834" spc="-38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834" spc="-48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834" spc="-64" dirty="0">
                  <a:solidFill>
                    <a:srgbClr val="FFFFFF"/>
                  </a:solidFill>
                  <a:latin typeface="Verdana"/>
                  <a:cs typeface="Verdana"/>
                </a:rPr>
                <a:t>D</a:t>
              </a:r>
              <a:r>
                <a:rPr sz="834" spc="-48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834" spc="-64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834" spc="-96" dirty="0">
                  <a:solidFill>
                    <a:srgbClr val="FFFFFF"/>
                  </a:solidFill>
                  <a:latin typeface="Verdana"/>
                  <a:cs typeface="Verdana"/>
                </a:rPr>
                <a:t>F</a:t>
              </a:r>
              <a:r>
                <a:rPr sz="834" spc="-138" dirty="0">
                  <a:solidFill>
                    <a:srgbClr val="FFFFFF"/>
                  </a:solidFill>
                  <a:latin typeface="Verdana"/>
                  <a:cs typeface="Verdana"/>
                </a:rPr>
                <a:t>I</a:t>
              </a:r>
              <a:r>
                <a:rPr sz="834" spc="-10" dirty="0">
                  <a:solidFill>
                    <a:srgbClr val="FFFFFF"/>
                  </a:solidFill>
                  <a:latin typeface="Verdana"/>
                  <a:cs typeface="Verdana"/>
                </a:rPr>
                <a:t>N</a:t>
              </a:r>
              <a:r>
                <a:rPr sz="834" spc="-64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834" spc="-16" dirty="0">
                  <a:solidFill>
                    <a:srgbClr val="FFFFFF"/>
                  </a:solidFill>
                  <a:latin typeface="Verdana"/>
                  <a:cs typeface="Verdana"/>
                </a:rPr>
                <a:t>D’</a:t>
              </a:r>
              <a:r>
                <a:rPr sz="834" spc="-32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834" spc="-147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834" spc="-61" dirty="0">
                  <a:solidFill>
                    <a:srgbClr val="FFFFFF"/>
                  </a:solidFill>
                  <a:latin typeface="Verdana"/>
                  <a:cs typeface="Verdana"/>
                </a:rPr>
                <a:t>U</a:t>
              </a:r>
              <a:r>
                <a:rPr sz="834" spc="-29" dirty="0">
                  <a:solidFill>
                    <a:srgbClr val="FFFFFF"/>
                  </a:solidFill>
                  <a:latin typeface="Verdana"/>
                  <a:cs typeface="Verdana"/>
                </a:rPr>
                <a:t>D</a:t>
              </a:r>
              <a:r>
                <a:rPr sz="834" spc="-83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834" spc="-64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834" spc="-87" dirty="0">
                  <a:solidFill>
                    <a:srgbClr val="FFFFFF"/>
                  </a:solidFill>
                  <a:latin typeface="Verdana"/>
                  <a:cs typeface="Verdana"/>
                </a:rPr>
                <a:t>(</a:t>
              </a:r>
              <a:r>
                <a:rPr sz="834" spc="-58" dirty="0">
                  <a:solidFill>
                    <a:srgbClr val="FFFFFF"/>
                  </a:solidFill>
                  <a:latin typeface="Verdana"/>
                  <a:cs typeface="Verdana"/>
                </a:rPr>
                <a:t>PF</a:t>
              </a:r>
              <a:r>
                <a:rPr sz="834" spc="-48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834" spc="-73" dirty="0">
                  <a:solidFill>
                    <a:srgbClr val="FFFFFF"/>
                  </a:solidFill>
                  <a:latin typeface="Verdana"/>
                  <a:cs typeface="Verdana"/>
                </a:rPr>
                <a:t>)</a:t>
              </a:r>
              <a:r>
                <a:rPr sz="834" spc="-67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1154" b="1" spc="-99" dirty="0">
                  <a:solidFill>
                    <a:srgbClr val="FFFFFF"/>
                  </a:solidFill>
                  <a:latin typeface="Tahoma"/>
                  <a:cs typeface="Tahoma"/>
                </a:rPr>
                <a:t>:</a:t>
              </a:r>
              <a:r>
                <a:rPr sz="1154" b="1" spc="-16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-163" dirty="0">
                  <a:solidFill>
                    <a:srgbClr val="FFFFFF"/>
                  </a:solidFill>
                  <a:latin typeface="Tahoma"/>
                  <a:cs typeface="Tahoma"/>
                </a:rPr>
                <a:t>R</a:t>
              </a:r>
              <a:r>
                <a:rPr sz="1154" b="1" spc="58" dirty="0">
                  <a:solidFill>
                    <a:srgbClr val="FFFFFF"/>
                  </a:solidFill>
                  <a:latin typeface="Tahoma"/>
                  <a:cs typeface="Tahoma"/>
                </a:rPr>
                <a:t>é</a:t>
              </a:r>
              <a:r>
                <a:rPr sz="1154" b="1" spc="67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154" b="1" spc="-35" dirty="0">
                  <a:solidFill>
                    <a:srgbClr val="FFFFFF"/>
                  </a:solidFill>
                  <a:latin typeface="Tahoma"/>
                  <a:cs typeface="Tahoma"/>
                </a:rPr>
                <a:t>lis</a:t>
              </a:r>
              <a:r>
                <a:rPr sz="1154" b="1" spc="-51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154" b="1" spc="-144" dirty="0">
                  <a:solidFill>
                    <a:srgbClr val="FFFFFF"/>
                  </a:solidFill>
                  <a:latin typeface="Tahoma"/>
                  <a:cs typeface="Tahoma"/>
                </a:rPr>
                <a:t>t</a:t>
              </a:r>
              <a:r>
                <a:rPr sz="1154" b="1" spc="-32" dirty="0">
                  <a:solidFill>
                    <a:srgbClr val="FFFFFF"/>
                  </a:solidFill>
                  <a:latin typeface="Tahoma"/>
                  <a:cs typeface="Tahoma"/>
                </a:rPr>
                <a:t>ion</a:t>
              </a:r>
              <a:r>
                <a:rPr sz="1154" b="1" spc="-16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42" dirty="0">
                  <a:solidFill>
                    <a:srgbClr val="FFFFFF"/>
                  </a:solidFill>
                  <a:latin typeface="Tahoma"/>
                  <a:cs typeface="Tahoma"/>
                </a:rPr>
                <a:t>d</a:t>
              </a:r>
              <a:r>
                <a:rPr sz="1154" b="1" spc="-10" dirty="0">
                  <a:solidFill>
                    <a:srgbClr val="FFFFFF"/>
                  </a:solidFill>
                  <a:latin typeface="Tahoma"/>
                  <a:cs typeface="Tahoma"/>
                </a:rPr>
                <a:t>’une</a:t>
              </a:r>
              <a:endParaRPr sz="1154">
                <a:latin typeface="Tahoma"/>
                <a:cs typeface="Tahoma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7129995" y="2762585"/>
              <a:ext cx="839331" cy="185837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1154" b="1" spc="-6" dirty="0">
                  <a:solidFill>
                    <a:srgbClr val="FFFFFF"/>
                  </a:solidFill>
                  <a:latin typeface="Tahoma"/>
                  <a:cs typeface="Tahoma"/>
                </a:rPr>
                <a:t>Application</a:t>
              </a:r>
              <a:endParaRPr sz="1154">
                <a:latin typeface="Tahoma"/>
                <a:cs typeface="Tahoma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025843" y="2938677"/>
              <a:ext cx="2141292" cy="185837"/>
            </a:xfrm>
            <a:prstGeom prst="rect">
              <a:avLst/>
            </a:prstGeom>
          </p:spPr>
          <p:txBody>
            <a:bodyPr vert="horz" wrap="square" lIns="0" tIns="8145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1154" b="1" spc="-6" dirty="0">
                  <a:solidFill>
                    <a:srgbClr val="FFFFFF"/>
                  </a:solidFill>
                  <a:latin typeface="Tahoma"/>
                  <a:cs typeface="Tahoma"/>
                </a:rPr>
                <a:t>web</a:t>
              </a:r>
              <a:r>
                <a:rPr sz="1154" b="1" spc="-10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51" dirty="0">
                  <a:solidFill>
                    <a:srgbClr val="FFFFFF"/>
                  </a:solidFill>
                  <a:latin typeface="Tahoma"/>
                  <a:cs typeface="Tahoma"/>
                </a:rPr>
                <a:t>e</a:t>
              </a:r>
              <a:r>
                <a:rPr sz="1154" b="1" spc="-10" dirty="0">
                  <a:solidFill>
                    <a:srgbClr val="FFFFFF"/>
                  </a:solidFill>
                  <a:latin typeface="Tahoma"/>
                  <a:cs typeface="Tahoma"/>
                </a:rPr>
                <a:t>-</a:t>
              </a:r>
              <a:r>
                <a:rPr sz="1154" b="1" spc="67" dirty="0">
                  <a:solidFill>
                    <a:srgbClr val="FFFFFF"/>
                  </a:solidFill>
                  <a:latin typeface="Tahoma"/>
                  <a:cs typeface="Tahoma"/>
                </a:rPr>
                <a:t>co</a:t>
              </a:r>
              <a:r>
                <a:rPr sz="1154" b="1" spc="-10" dirty="0">
                  <a:solidFill>
                    <a:srgbClr val="FFFFFF"/>
                  </a:solidFill>
                  <a:latin typeface="Tahoma"/>
                  <a:cs typeface="Tahoma"/>
                </a:rPr>
                <a:t>mm</a:t>
              </a:r>
              <a:r>
                <a:rPr sz="1154" b="1" spc="19" dirty="0">
                  <a:solidFill>
                    <a:srgbClr val="FFFFFF"/>
                  </a:solidFill>
                  <a:latin typeface="Tahoma"/>
                  <a:cs typeface="Tahoma"/>
                </a:rPr>
                <a:t>erc</a:t>
              </a:r>
              <a:r>
                <a:rPr sz="1154" b="1" spc="29" dirty="0">
                  <a:solidFill>
                    <a:srgbClr val="FFFFFF"/>
                  </a:solidFill>
                  <a:latin typeface="Tahoma"/>
                  <a:cs typeface="Tahoma"/>
                </a:rPr>
                <a:t>e</a:t>
              </a:r>
              <a:r>
                <a:rPr sz="1154" b="1" spc="-29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-282" dirty="0">
                  <a:solidFill>
                    <a:srgbClr val="FFFFFF"/>
                  </a:solidFill>
                  <a:latin typeface="Tahoma"/>
                  <a:cs typeface="Tahoma"/>
                </a:rPr>
                <a:t>«</a:t>
              </a:r>
              <a:r>
                <a:rPr sz="1154" b="1" spc="-6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-58" dirty="0">
                  <a:solidFill>
                    <a:srgbClr val="FFFFFF"/>
                  </a:solidFill>
                  <a:latin typeface="Tahoma"/>
                  <a:cs typeface="Tahoma"/>
                </a:rPr>
                <a:t>JOU</a:t>
              </a:r>
              <a:r>
                <a:rPr sz="1154" b="1" spc="-71" dirty="0">
                  <a:solidFill>
                    <a:srgbClr val="FFFFFF"/>
                  </a:solidFill>
                  <a:latin typeface="Tahoma"/>
                  <a:cs typeface="Tahoma"/>
                </a:rPr>
                <a:t>RY</a:t>
              </a:r>
              <a:r>
                <a:rPr sz="1154" b="1" spc="61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154" b="1" spc="-22" dirty="0">
                  <a:solidFill>
                    <a:srgbClr val="FFFFFF"/>
                  </a:solidFill>
                  <a:latin typeface="Tahoma"/>
                  <a:cs typeface="Tahoma"/>
                </a:rPr>
                <a:t> </a:t>
              </a:r>
              <a:r>
                <a:rPr sz="1154" b="1" spc="-282" dirty="0">
                  <a:solidFill>
                    <a:srgbClr val="FFFFFF"/>
                  </a:solidFill>
                  <a:latin typeface="Tahoma"/>
                  <a:cs typeface="Tahoma"/>
                </a:rPr>
                <a:t>»</a:t>
              </a:r>
              <a:endParaRPr sz="1154">
                <a:latin typeface="Tahoma"/>
                <a:cs typeface="Tahom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Prése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tati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n  et</a:t>
              </a:r>
              <a:r>
                <a:rPr sz="1400" b="1" spc="-55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bjectifs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024784BD-6EEC-43B8-B70F-719A0A3AF55C}"/>
              </a:ext>
            </a:extLst>
          </p:cNvPr>
          <p:cNvSpPr txBox="1"/>
          <p:nvPr/>
        </p:nvSpPr>
        <p:spPr>
          <a:xfrm>
            <a:off x="4862329" y="1552667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dk1"/>
                </a:solidFill>
                <a:latin typeface="Fira Sans Condensed Medium" panose="020B0603050000020004" pitchFamily="34" charset="0"/>
                <a:sym typeface="Arial" panose="020B0604020202020204"/>
              </a:rPr>
              <a:t>Diagramme de GANTT</a:t>
            </a:r>
            <a:endParaRPr lang="fr-FR" sz="2000" dirty="0">
              <a:latin typeface="Fira Sans Condensed Medium" panose="020B0603050000020004" pitchFamily="34" charset="0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1" name="Zoom de résumé 40">
                <a:extLst>
                  <a:ext uri="{FF2B5EF4-FFF2-40B4-BE49-F238E27FC236}">
                    <a16:creationId xmlns:a16="http://schemas.microsoft.com/office/drawing/2014/main" id="{7F4A0113-DD71-4DA4-B802-0E4A0865E1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5290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90D8EBE-0656-4B53-A9F9-718E524DC360}">
                    <psuz:zmPr id="{5FF99004-AC63-41FF-9D49-2F2E0723BBA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76730" y="217567"/>
                          <a:ext cx="6962141" cy="39162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1" name="Zoom de résumé 40">
                <a:extLst>
                  <a:ext uri="{FF2B5EF4-FFF2-40B4-BE49-F238E27FC236}">
                    <a16:creationId xmlns:a16="http://schemas.microsoft.com/office/drawing/2014/main" id="{7F4A0113-DD71-4DA4-B802-0E4A0865E1B5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0" name="Image 20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4930" y="2043192"/>
                  <a:ext cx="6962141" cy="39162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grpSp>
        <p:nvGrpSpPr>
          <p:cNvPr id="44" name="Groupe 43">
            <a:extLst>
              <a:ext uri="{FF2B5EF4-FFF2-40B4-BE49-F238E27FC236}">
                <a16:creationId xmlns:a16="http://schemas.microsoft.com/office/drawing/2014/main" id="{89646E22-3BA5-4AB0-98C3-08B1F32396DA}"/>
              </a:ext>
            </a:extLst>
          </p:cNvPr>
          <p:cNvGrpSpPr/>
          <p:nvPr/>
        </p:nvGrpSpPr>
        <p:grpSpPr>
          <a:xfrm>
            <a:off x="1734292" y="984020"/>
            <a:ext cx="8723416" cy="410940"/>
            <a:chOff x="1734292" y="984020"/>
            <a:chExt cx="8723416" cy="410940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10561FD0-8DB9-4B90-8D84-179744B50824}"/>
                </a:ext>
              </a:extLst>
            </p:cNvPr>
            <p:cNvGrpSpPr/>
            <p:nvPr/>
          </p:nvGrpSpPr>
          <p:grpSpPr>
            <a:xfrm>
              <a:off x="1734292" y="1105043"/>
              <a:ext cx="8723416" cy="289917"/>
              <a:chOff x="1336702" y="772705"/>
              <a:chExt cx="6900510" cy="289917"/>
            </a:xfrm>
          </p:grpSpPr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F0909046-9EBF-43AD-8059-0DC3E2372DF0}"/>
                  </a:ext>
                </a:extLst>
              </p:cNvPr>
              <p:cNvSpPr txBox="1"/>
              <p:nvPr/>
            </p:nvSpPr>
            <p:spPr>
              <a:xfrm>
                <a:off x="1809646" y="791918"/>
                <a:ext cx="63300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7C899A"/>
                    </a:solidFill>
                    <a:latin typeface="Agency FB" panose="020B0503020202020204" pitchFamily="34" charset="0"/>
                  </a:rPr>
                  <a:t>Problématique</a:t>
                </a:r>
              </a:p>
            </p:txBody>
          </p:sp>
          <p:sp>
            <p:nvSpPr>
              <p:cNvPr id="49" name="Rectangle à coins arrondis 21">
                <a:extLst>
                  <a:ext uri="{FF2B5EF4-FFF2-40B4-BE49-F238E27FC236}">
                    <a16:creationId xmlns:a16="http://schemas.microsoft.com/office/drawing/2014/main" id="{D3412D7D-3C73-4189-A181-9366D4A5D743}"/>
                  </a:ext>
                </a:extLst>
              </p:cNvPr>
              <p:cNvSpPr/>
              <p:nvPr/>
            </p:nvSpPr>
            <p:spPr>
              <a:xfrm flipV="1">
                <a:off x="1336702" y="774417"/>
                <a:ext cx="1731098" cy="34289"/>
              </a:xfrm>
              <a:prstGeom prst="roundRect">
                <a:avLst/>
              </a:prstGeom>
              <a:solidFill>
                <a:srgbClr val="7C899A"/>
              </a:solidFill>
              <a:ln>
                <a:solidFill>
                  <a:srgbClr val="7C8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50" name="Rectangle à coins arrondis 21">
                <a:extLst>
                  <a:ext uri="{FF2B5EF4-FFF2-40B4-BE49-F238E27FC236}">
                    <a16:creationId xmlns:a16="http://schemas.microsoft.com/office/drawing/2014/main" id="{14DD75EE-37B7-40DF-803E-3AA5391D8F7E}"/>
                  </a:ext>
                </a:extLst>
              </p:cNvPr>
              <p:cNvSpPr/>
              <p:nvPr/>
            </p:nvSpPr>
            <p:spPr>
              <a:xfrm flipV="1">
                <a:off x="6506114" y="774416"/>
                <a:ext cx="1731098" cy="34289"/>
              </a:xfrm>
              <a:prstGeom prst="roundRect">
                <a:avLst/>
              </a:prstGeom>
              <a:solidFill>
                <a:srgbClr val="BE2C2C"/>
              </a:solidFill>
              <a:ln>
                <a:solidFill>
                  <a:srgbClr val="BE2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B0316F8-E755-4F5A-8040-8A0532CA7C62}"/>
                  </a:ext>
                </a:extLst>
              </p:cNvPr>
              <p:cNvSpPr txBox="1"/>
              <p:nvPr/>
            </p:nvSpPr>
            <p:spPr>
              <a:xfrm>
                <a:off x="3629358" y="791918"/>
                <a:ext cx="5757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gency FB" panose="020B0503020202020204" pitchFamily="34" charset="0"/>
                  </a:rPr>
                  <a:t>Solutions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084F6801-6CE2-4A03-B458-447102188B89}"/>
                  </a:ext>
                </a:extLst>
              </p:cNvPr>
              <p:cNvSpPr txBox="1"/>
              <p:nvPr/>
            </p:nvSpPr>
            <p:spPr>
              <a:xfrm>
                <a:off x="7041988" y="808706"/>
                <a:ext cx="76233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Conduite du projet</a:t>
                </a:r>
              </a:p>
            </p:txBody>
          </p:sp>
          <p:sp>
            <p:nvSpPr>
              <p:cNvPr id="53" name="Rectangle à coins arrondis 21">
                <a:extLst>
                  <a:ext uri="{FF2B5EF4-FFF2-40B4-BE49-F238E27FC236}">
                    <a16:creationId xmlns:a16="http://schemas.microsoft.com/office/drawing/2014/main" id="{E913FAE4-4E6A-4102-876E-2AA2BC87A9C2}"/>
                  </a:ext>
                </a:extLst>
              </p:cNvPr>
              <p:cNvSpPr/>
              <p:nvPr/>
            </p:nvSpPr>
            <p:spPr>
              <a:xfrm flipV="1">
                <a:off x="3079166" y="772705"/>
                <a:ext cx="1731098" cy="36000"/>
              </a:xfrm>
              <a:prstGeom prst="roundRect">
                <a:avLst/>
              </a:prstGeom>
              <a:solidFill>
                <a:srgbClr val="7C899A"/>
              </a:solidFill>
              <a:ln w="19050">
                <a:solidFill>
                  <a:srgbClr val="7C8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3B7A2FD8-90CF-4BE5-9B83-1C62C2D8D9AE}"/>
                  </a:ext>
                </a:extLst>
              </p:cNvPr>
              <p:cNvSpPr txBox="1"/>
              <p:nvPr/>
            </p:nvSpPr>
            <p:spPr>
              <a:xfrm>
                <a:off x="5239741" y="808706"/>
                <a:ext cx="80164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7C899A"/>
                    </a:solidFill>
                    <a:latin typeface="Agency FB" panose="020B0503020202020204" pitchFamily="34" charset="0"/>
                  </a:rPr>
                  <a:t>Besoins et objectifs</a:t>
                </a:r>
              </a:p>
            </p:txBody>
          </p:sp>
        </p:grpSp>
        <p:sp>
          <p:nvSpPr>
            <p:cNvPr id="46" name="Triangle isocèle 45">
              <a:extLst>
                <a:ext uri="{FF2B5EF4-FFF2-40B4-BE49-F238E27FC236}">
                  <a16:creationId xmlns:a16="http://schemas.microsoft.com/office/drawing/2014/main" id="{F98BF774-C9E4-4C5C-B015-31B868C6F4DF}"/>
                </a:ext>
              </a:extLst>
            </p:cNvPr>
            <p:cNvSpPr/>
            <p:nvPr/>
          </p:nvSpPr>
          <p:spPr>
            <a:xfrm rot="10800000">
              <a:off x="9249846" y="984020"/>
              <a:ext cx="227322" cy="911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47" name="Rectangle à coins arrondis 21">
              <a:extLst>
                <a:ext uri="{FF2B5EF4-FFF2-40B4-BE49-F238E27FC236}">
                  <a16:creationId xmlns:a16="http://schemas.microsoft.com/office/drawing/2014/main" id="{2702B6CD-3EB9-48A1-8C9C-FED2848C5D60}"/>
                </a:ext>
              </a:extLst>
            </p:cNvPr>
            <p:cNvSpPr/>
            <p:nvPr/>
          </p:nvSpPr>
          <p:spPr>
            <a:xfrm flipV="1">
              <a:off x="6125464" y="1103088"/>
              <a:ext cx="2188402" cy="34289"/>
            </a:xfrm>
            <a:prstGeom prst="roundRect">
              <a:avLst/>
            </a:prstGeom>
            <a:solidFill>
              <a:srgbClr val="7C899A"/>
            </a:solidFill>
            <a:ln>
              <a:solidFill>
                <a:srgbClr val="7C89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2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FDBCD-539B-4F36-846C-76D6C2F51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995636" cy="22459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fr-FR" sz="4800" b="1" spc="-5" dirty="0">
                <a:solidFill>
                  <a:schemeClr val="bg1"/>
                </a:solidFill>
                <a:latin typeface="Arial"/>
                <a:cs typeface="Arial"/>
              </a:rPr>
              <a:t>Méthodes et outils technologiques</a:t>
            </a:r>
            <a:endParaRPr lang="fr-FR" sz="48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spcBef>
                <a:spcPts val="133"/>
              </a:spcBef>
            </a:pPr>
            <a:endParaRPr lang="fr-FR" sz="48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7D5DB37-6C32-40D0-92D4-6BB56A33D00F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20" name="object 3">
              <a:extLst>
                <a:ext uri="{FF2B5EF4-FFF2-40B4-BE49-F238E27FC236}">
                  <a16:creationId xmlns:a16="http://schemas.microsoft.com/office/drawing/2014/main" id="{5040AF88-8920-4A77-A1B5-68879ACCB6FC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22" name="object 4">
                <a:extLst>
                  <a:ext uri="{FF2B5EF4-FFF2-40B4-BE49-F238E27FC236}">
                    <a16:creationId xmlns:a16="http://schemas.microsoft.com/office/drawing/2014/main" id="{F00EE17C-5370-41ED-BAF7-BD4225C45EE5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5">
                <a:extLst>
                  <a:ext uri="{FF2B5EF4-FFF2-40B4-BE49-F238E27FC236}">
                    <a16:creationId xmlns:a16="http://schemas.microsoft.com/office/drawing/2014/main" id="{0E90003E-AEED-4F85-97DF-8C15D3A9E9FC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8B6240C9-5BD5-426C-B308-A29FE50B0E6D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495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CB562EE1-49C8-CA97-B8AC-98085CA2F6DC}"/>
              </a:ext>
            </a:extLst>
          </p:cNvPr>
          <p:cNvSpPr txBox="1"/>
          <p:nvPr/>
        </p:nvSpPr>
        <p:spPr>
          <a:xfrm>
            <a:off x="1582535" y="1483696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 err="1">
                <a:solidFill>
                  <a:srgbClr val="002060"/>
                </a:solidFill>
                <a:latin typeface="Fira Sans Condensed Medium" panose="020B0603050000020004" pitchFamily="34" charset="0"/>
              </a:rPr>
              <a:t>Front-end</a:t>
            </a:r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CDB6C0D5-48C8-3E03-9290-D87E5B3F3A4E}"/>
              </a:ext>
            </a:extLst>
          </p:cNvPr>
          <p:cNvSpPr/>
          <p:nvPr/>
        </p:nvSpPr>
        <p:spPr>
          <a:xfrm rot="5400000">
            <a:off x="1336985" y="1575219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108AEE6-3D35-48F5-AAE9-2B158FBD08BC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06D1635A-C6EF-44EE-A10F-336B57A4A338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5F161388-360A-411E-8534-24260B806403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68" name="Rectangle : coins arrondis 67">
                  <a:extLst>
                    <a:ext uri="{FF2B5EF4-FFF2-40B4-BE49-F238E27FC236}">
                      <a16:creationId xmlns:a16="http://schemas.microsoft.com/office/drawing/2014/main" id="{585E05F3-DA74-4DAE-8B16-35D4B5641F23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 : coins arrondis 68">
                  <a:extLst>
                    <a:ext uri="{FF2B5EF4-FFF2-40B4-BE49-F238E27FC236}">
                      <a16:creationId xmlns:a16="http://schemas.microsoft.com/office/drawing/2014/main" id="{AD83B38C-EA28-41C6-BB07-58914C5B896B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 : coins arrondis 69">
                  <a:extLst>
                    <a:ext uri="{FF2B5EF4-FFF2-40B4-BE49-F238E27FC236}">
                      <a16:creationId xmlns:a16="http://schemas.microsoft.com/office/drawing/2014/main" id="{D3FFC605-5505-45BD-92CF-29C7C4159A3B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455791A4-561E-4482-BAD5-03E2A8FDCEE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 : coins arrondis 71">
                  <a:extLst>
                    <a:ext uri="{FF2B5EF4-FFF2-40B4-BE49-F238E27FC236}">
                      <a16:creationId xmlns:a16="http://schemas.microsoft.com/office/drawing/2014/main" id="{00C865D8-A70F-42C6-8D85-02C44B7A6770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3" name="Flèche : droite 72">
                  <a:extLst>
                    <a:ext uri="{FF2B5EF4-FFF2-40B4-BE49-F238E27FC236}">
                      <a16:creationId xmlns:a16="http://schemas.microsoft.com/office/drawing/2014/main" id="{24372F89-4861-4489-A4DB-B34CCA7E41B8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Flèche : droite 73">
                  <a:extLst>
                    <a:ext uri="{FF2B5EF4-FFF2-40B4-BE49-F238E27FC236}">
                      <a16:creationId xmlns:a16="http://schemas.microsoft.com/office/drawing/2014/main" id="{A3894B3C-3F5B-4AE3-9C93-6805D4957426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Flèche : droite 74">
                  <a:extLst>
                    <a:ext uri="{FF2B5EF4-FFF2-40B4-BE49-F238E27FC236}">
                      <a16:creationId xmlns:a16="http://schemas.microsoft.com/office/drawing/2014/main" id="{FF7CEF30-8923-4BB5-876D-162FF7A62279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Flèche : droite 75">
                  <a:extLst>
                    <a:ext uri="{FF2B5EF4-FFF2-40B4-BE49-F238E27FC236}">
                      <a16:creationId xmlns:a16="http://schemas.microsoft.com/office/drawing/2014/main" id="{684DEBA4-14D0-43CF-A324-3EE04ABE8E68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Flèche : droite 76">
                  <a:extLst>
                    <a:ext uri="{FF2B5EF4-FFF2-40B4-BE49-F238E27FC236}">
                      <a16:creationId xmlns:a16="http://schemas.microsoft.com/office/drawing/2014/main" id="{86A6B98C-193C-4FA2-A41D-E47B9477B9F1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8AC8291A-B0DC-4449-A1DA-59C9DFE4B696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bject 13">
                <a:extLst>
                  <a:ext uri="{FF2B5EF4-FFF2-40B4-BE49-F238E27FC236}">
                    <a16:creationId xmlns:a16="http://schemas.microsoft.com/office/drawing/2014/main" id="{E25AEB5A-8FD7-41D5-9BB1-BBA9D55CB861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711E65B3-F316-48E5-842E-3A11956E35B3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66" name="object 28">
                <a:extLst>
                  <a:ext uri="{FF2B5EF4-FFF2-40B4-BE49-F238E27FC236}">
                    <a16:creationId xmlns:a16="http://schemas.microsoft.com/office/drawing/2014/main" id="{E8EA364E-8291-45A1-ABC8-53AFFE92C814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67" name="object 34">
                <a:extLst>
                  <a:ext uri="{FF2B5EF4-FFF2-40B4-BE49-F238E27FC236}">
                    <a16:creationId xmlns:a16="http://schemas.microsoft.com/office/drawing/2014/main" id="{7155EB68-BC00-435E-83B3-9492FF9AD29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CE595AE-D0A0-4422-8036-6F829BAB49DE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777717B0-5A2C-4DDC-AA61-AF3990961FC0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60F6A841-A9D9-4566-BB7D-4A237A55D2DF}"/>
              </a:ext>
            </a:extLst>
          </p:cNvPr>
          <p:cNvGrpSpPr/>
          <p:nvPr/>
        </p:nvGrpSpPr>
        <p:grpSpPr>
          <a:xfrm>
            <a:off x="3911272" y="1661890"/>
            <a:ext cx="4524214" cy="3824383"/>
            <a:chOff x="3911272" y="1661890"/>
            <a:chExt cx="4524214" cy="3824383"/>
          </a:xfrm>
        </p:grpSpPr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F40175F5-A819-49AA-B921-4DAD5251F0F0}"/>
                </a:ext>
              </a:extLst>
            </p:cNvPr>
            <p:cNvSpPr/>
            <p:nvPr/>
          </p:nvSpPr>
          <p:spPr>
            <a:xfrm>
              <a:off x="5030164" y="1661890"/>
              <a:ext cx="2131672" cy="2096716"/>
            </a:xfrm>
            <a:custGeom>
              <a:avLst/>
              <a:gdLst/>
              <a:ahLst/>
              <a:cxnLst/>
              <a:rect l="l" t="t" r="r" b="b"/>
              <a:pathLst>
                <a:path w="1173479" h="1240789">
                  <a:moveTo>
                    <a:pt x="586739" y="0"/>
                  </a:moveTo>
                  <a:lnTo>
                    <a:pt x="0" y="269875"/>
                  </a:lnTo>
                  <a:lnTo>
                    <a:pt x="0" y="970660"/>
                  </a:lnTo>
                  <a:lnTo>
                    <a:pt x="586739" y="1240536"/>
                  </a:lnTo>
                  <a:lnTo>
                    <a:pt x="1173479" y="970660"/>
                  </a:lnTo>
                  <a:lnTo>
                    <a:pt x="1173479" y="269875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7583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C2053125-B906-4B15-B615-8ADF9C440E09}"/>
                </a:ext>
              </a:extLst>
            </p:cNvPr>
            <p:cNvSpPr/>
            <p:nvPr/>
          </p:nvSpPr>
          <p:spPr>
            <a:xfrm>
              <a:off x="6155772" y="3382813"/>
              <a:ext cx="2124956" cy="2103460"/>
            </a:xfrm>
            <a:custGeom>
              <a:avLst/>
              <a:gdLst/>
              <a:ahLst/>
              <a:cxnLst/>
              <a:rect l="l" t="t" r="r" b="b"/>
              <a:pathLst>
                <a:path w="1173479" h="1240789">
                  <a:moveTo>
                    <a:pt x="586740" y="0"/>
                  </a:moveTo>
                  <a:lnTo>
                    <a:pt x="0" y="269875"/>
                  </a:lnTo>
                  <a:lnTo>
                    <a:pt x="0" y="970660"/>
                  </a:lnTo>
                  <a:lnTo>
                    <a:pt x="586740" y="1240536"/>
                  </a:lnTo>
                  <a:lnTo>
                    <a:pt x="1173480" y="970660"/>
                  </a:lnTo>
                  <a:lnTo>
                    <a:pt x="1173480" y="269875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A7A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5">
              <a:extLst>
                <a:ext uri="{FF2B5EF4-FFF2-40B4-BE49-F238E27FC236}">
                  <a16:creationId xmlns:a16="http://schemas.microsoft.com/office/drawing/2014/main" id="{BD1EB2E9-4B77-4F44-9377-A28FAA10CE1C}"/>
                </a:ext>
              </a:extLst>
            </p:cNvPr>
            <p:cNvSpPr/>
            <p:nvPr/>
          </p:nvSpPr>
          <p:spPr>
            <a:xfrm>
              <a:off x="3911272" y="3389558"/>
              <a:ext cx="2145067" cy="2096715"/>
            </a:xfrm>
            <a:custGeom>
              <a:avLst/>
              <a:gdLst/>
              <a:ahLst/>
              <a:cxnLst/>
              <a:rect l="l" t="t" r="r" b="b"/>
              <a:pathLst>
                <a:path w="1175385" h="1242060">
                  <a:moveTo>
                    <a:pt x="587502" y="0"/>
                  </a:moveTo>
                  <a:lnTo>
                    <a:pt x="0" y="270128"/>
                  </a:lnTo>
                  <a:lnTo>
                    <a:pt x="0" y="971931"/>
                  </a:lnTo>
                  <a:lnTo>
                    <a:pt x="587502" y="1242060"/>
                  </a:lnTo>
                  <a:lnTo>
                    <a:pt x="1175003" y="971931"/>
                  </a:lnTo>
                  <a:lnTo>
                    <a:pt x="1175003" y="270128"/>
                  </a:lnTo>
                  <a:lnTo>
                    <a:pt x="587502" y="0"/>
                  </a:lnTo>
                  <a:close/>
                </a:path>
              </a:pathLst>
            </a:custGeom>
            <a:solidFill>
              <a:srgbClr val="4A5D8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4F782D16-7B1B-40C1-8798-34CD211A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845" y="3689872"/>
              <a:ext cx="1055920" cy="1489341"/>
            </a:xfrm>
            <a:prstGeom prst="rect">
              <a:avLst/>
            </a:prstGeom>
          </p:spPr>
        </p:pic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C98F970D-DC99-43D4-97C2-C177C776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329" y="1974441"/>
              <a:ext cx="1489341" cy="1489341"/>
            </a:xfrm>
            <a:prstGeom prst="rect">
              <a:avLst/>
            </a:prstGeom>
          </p:spPr>
        </p:pic>
        <p:pic>
          <p:nvPicPr>
            <p:cNvPr id="99" name="Image 98">
              <a:extLst>
                <a:ext uri="{FF2B5EF4-FFF2-40B4-BE49-F238E27FC236}">
                  <a16:creationId xmlns:a16="http://schemas.microsoft.com/office/drawing/2014/main" id="{45489266-71DF-49AC-9D7F-C7C5ACB2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1014" y="3902680"/>
              <a:ext cx="2434472" cy="1368613"/>
            </a:xfrm>
            <a:prstGeom prst="rect">
              <a:avLst/>
            </a:prstGeom>
          </p:spPr>
        </p:pic>
        <p:sp>
          <p:nvSpPr>
            <p:cNvPr id="100" name="ZoneTexte 99">
              <a:extLst>
                <a:ext uri="{FF2B5EF4-FFF2-40B4-BE49-F238E27FC236}">
                  <a16:creationId xmlns:a16="http://schemas.microsoft.com/office/drawing/2014/main" id="{D8BD299A-03B8-4AAB-B285-45F4155E657C}"/>
                </a:ext>
              </a:extLst>
            </p:cNvPr>
            <p:cNvSpPr txBox="1"/>
            <p:nvPr/>
          </p:nvSpPr>
          <p:spPr>
            <a:xfrm>
              <a:off x="6960428" y="3514425"/>
              <a:ext cx="1099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latin typeface="Impact" panose="020B0806030902050204" pitchFamily="34" charset="0"/>
                </a:rPr>
                <a:t>JS</a:t>
              </a:r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53CE2AA6-BF4F-4E79-9F0E-E6EA869D8222}"/>
              </a:ext>
            </a:extLst>
          </p:cNvPr>
          <p:cNvGrpSpPr/>
          <p:nvPr/>
        </p:nvGrpSpPr>
        <p:grpSpPr>
          <a:xfrm>
            <a:off x="2146083" y="1089600"/>
            <a:ext cx="6936003" cy="702155"/>
            <a:chOff x="2146083" y="1223295"/>
            <a:chExt cx="6936003" cy="702155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3784D5F8-3581-4F86-8FA7-2205481620F3}"/>
                </a:ext>
              </a:extLst>
            </p:cNvPr>
            <p:cNvGrpSpPr/>
            <p:nvPr/>
          </p:nvGrpSpPr>
          <p:grpSpPr>
            <a:xfrm>
              <a:off x="2146083" y="1223295"/>
              <a:ext cx="4627872" cy="436937"/>
              <a:chOff x="3875336" y="980986"/>
              <a:chExt cx="4627872" cy="436937"/>
            </a:xfrm>
          </p:grpSpPr>
          <p:sp>
            <p:nvSpPr>
              <p:cNvPr id="106" name="Triangle isocèle 105">
                <a:extLst>
                  <a:ext uri="{FF2B5EF4-FFF2-40B4-BE49-F238E27FC236}">
                    <a16:creationId xmlns:a16="http://schemas.microsoft.com/office/drawing/2014/main" id="{7D8145F8-B899-4242-879E-A9FC55D334FB}"/>
                  </a:ext>
                </a:extLst>
              </p:cNvPr>
              <p:cNvSpPr/>
              <p:nvPr/>
            </p:nvSpPr>
            <p:spPr>
              <a:xfrm rot="10800000">
                <a:off x="4917275" y="980986"/>
                <a:ext cx="239759" cy="121467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E818284B-E502-4683-A1B0-E24ED595E21C}"/>
                  </a:ext>
                </a:extLst>
              </p:cNvPr>
              <p:cNvSpPr txBox="1"/>
              <p:nvPr/>
            </p:nvSpPr>
            <p:spPr>
              <a:xfrm>
                <a:off x="4760360" y="1110146"/>
                <a:ext cx="6327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Outils</a:t>
                </a:r>
              </a:p>
            </p:txBody>
          </p:sp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23BA35CF-F34D-46A4-A3B8-6DD2D32F54C1}"/>
                  </a:ext>
                </a:extLst>
              </p:cNvPr>
              <p:cNvSpPr txBox="1"/>
              <p:nvPr/>
            </p:nvSpPr>
            <p:spPr>
              <a:xfrm>
                <a:off x="6961000" y="1110146"/>
                <a:ext cx="7200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Méthodes</a:t>
                </a:r>
              </a:p>
            </p:txBody>
          </p:sp>
          <p:sp>
            <p:nvSpPr>
              <p:cNvPr id="109" name="Rectangle à coins arrondis 21">
                <a:extLst>
                  <a:ext uri="{FF2B5EF4-FFF2-40B4-BE49-F238E27FC236}">
                    <a16:creationId xmlns:a16="http://schemas.microsoft.com/office/drawing/2014/main" id="{326EC8F2-CD88-4AEA-B02C-209744781EAF}"/>
                  </a:ext>
                </a:extLst>
              </p:cNvPr>
              <p:cNvSpPr/>
              <p:nvPr/>
            </p:nvSpPr>
            <p:spPr>
              <a:xfrm flipV="1">
                <a:off x="3875336" y="1114202"/>
                <a:ext cx="2308131" cy="4571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110" name="Rectangle à coins arrondis 21">
                <a:extLst>
                  <a:ext uri="{FF2B5EF4-FFF2-40B4-BE49-F238E27FC236}">
                    <a16:creationId xmlns:a16="http://schemas.microsoft.com/office/drawing/2014/main" id="{5A455C42-9ED4-4781-8C62-7E744A8D3DAC}"/>
                  </a:ext>
                </a:extLst>
              </p:cNvPr>
              <p:cNvSpPr/>
              <p:nvPr/>
            </p:nvSpPr>
            <p:spPr>
              <a:xfrm flipV="1">
                <a:off x="6195077" y="1107458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104" name="Rectangle à coins arrondis 21">
              <a:extLst>
                <a:ext uri="{FF2B5EF4-FFF2-40B4-BE49-F238E27FC236}">
                  <a16:creationId xmlns:a16="http://schemas.microsoft.com/office/drawing/2014/main" id="{71050223-844E-4812-8F88-CCAD9AE60D15}"/>
                </a:ext>
              </a:extLst>
            </p:cNvPr>
            <p:cNvSpPr/>
            <p:nvPr/>
          </p:nvSpPr>
          <p:spPr>
            <a:xfrm flipV="1">
              <a:off x="6773955" y="1352455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7B559170-FA23-4E45-B37F-26BCF446E9E5}"/>
                </a:ext>
              </a:extLst>
            </p:cNvPr>
            <p:cNvSpPr txBox="1"/>
            <p:nvPr/>
          </p:nvSpPr>
          <p:spPr>
            <a:xfrm>
              <a:off x="7299069" y="1402230"/>
              <a:ext cx="143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B2B2B2"/>
                  </a:solidFill>
                  <a:latin typeface="Agency FB" panose="020B0503020202020204" pitchFamily="34" charset="0"/>
                </a:rPr>
                <a:t>Architecture logicielle de l’application web</a:t>
              </a: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6F4F9E6-FD51-4679-A86E-AAEFE2D4F74C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114" name="object 3">
              <a:extLst>
                <a:ext uri="{FF2B5EF4-FFF2-40B4-BE49-F238E27FC236}">
                  <a16:creationId xmlns:a16="http://schemas.microsoft.com/office/drawing/2014/main" id="{D932BCFC-AF1E-4241-97F0-27A583470AC8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116" name="object 4">
                <a:extLst>
                  <a:ext uri="{FF2B5EF4-FFF2-40B4-BE49-F238E27FC236}">
                    <a16:creationId xmlns:a16="http://schemas.microsoft.com/office/drawing/2014/main" id="{D4B23F4D-AC1A-4EBD-9277-9A08BABF8FFC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7" name="object 5">
                <a:extLst>
                  <a:ext uri="{FF2B5EF4-FFF2-40B4-BE49-F238E27FC236}">
                    <a16:creationId xmlns:a16="http://schemas.microsoft.com/office/drawing/2014/main" id="{751FE145-3FDE-4605-B339-2EC82A310CF3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15" name="object 2">
              <a:extLst>
                <a:ext uri="{FF2B5EF4-FFF2-40B4-BE49-F238E27FC236}">
                  <a16:creationId xmlns:a16="http://schemas.microsoft.com/office/drawing/2014/main" id="{4AD67DED-776E-4E91-B899-1F7FE22607E0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39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82535" y="1445486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 err="1">
                <a:solidFill>
                  <a:srgbClr val="002060"/>
                </a:solidFill>
                <a:latin typeface="Fira Sans Condensed Medium" panose="020B0603050000020004" pitchFamily="34" charset="0"/>
              </a:rPr>
              <a:t>Back-end</a:t>
            </a:r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336985" y="1546698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E9AA742-ABAC-47CB-901E-5CBF764686E4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4E9BB3-6E1E-4FF2-B58A-20E6656A6232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10C4663D-C4BF-4105-98CF-276AD11784FD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06176D84-8C13-426A-B337-536CC36FD7BF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1A71AEEC-E18E-4C7F-A4F0-BE4F5C97964E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51C6EDB4-9736-40B6-8F53-5272961BA582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13AF87D9-C957-452A-97B5-D02352FD10F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 : coins arrondis 38">
                  <a:extLst>
                    <a:ext uri="{FF2B5EF4-FFF2-40B4-BE49-F238E27FC236}">
                      <a16:creationId xmlns:a16="http://schemas.microsoft.com/office/drawing/2014/main" id="{3B6FABE2-04BC-49BE-8388-62ED4A9F4BD4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Flèche : droite 39">
                  <a:extLst>
                    <a:ext uri="{FF2B5EF4-FFF2-40B4-BE49-F238E27FC236}">
                      <a16:creationId xmlns:a16="http://schemas.microsoft.com/office/drawing/2014/main" id="{69E9FA85-5676-4129-B6A4-D209C25F09A1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Flèche : droite 40">
                  <a:extLst>
                    <a:ext uri="{FF2B5EF4-FFF2-40B4-BE49-F238E27FC236}">
                      <a16:creationId xmlns:a16="http://schemas.microsoft.com/office/drawing/2014/main" id="{A280A2A9-0C56-4AC1-AE86-BC6257D8D191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Flèche : droite 41">
                  <a:extLst>
                    <a:ext uri="{FF2B5EF4-FFF2-40B4-BE49-F238E27FC236}">
                      <a16:creationId xmlns:a16="http://schemas.microsoft.com/office/drawing/2014/main" id="{6E2C569F-7752-4346-A651-B39C14E4D9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Flèche : droite 42">
                  <a:extLst>
                    <a:ext uri="{FF2B5EF4-FFF2-40B4-BE49-F238E27FC236}">
                      <a16:creationId xmlns:a16="http://schemas.microsoft.com/office/drawing/2014/main" id="{4F2F5207-38C5-4528-9175-2788C73A16DF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Flèche : droite 43">
                  <a:extLst>
                    <a:ext uri="{FF2B5EF4-FFF2-40B4-BE49-F238E27FC236}">
                      <a16:creationId xmlns:a16="http://schemas.microsoft.com/office/drawing/2014/main" id="{AC8ABC91-8A4A-4592-B038-C8CBE90664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E6FB68-EFBA-4EAA-9E7D-2E3BB22FBEC5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F4F731E9-758F-41A2-AB53-4859698C820F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AB90ADC-58A4-4DA9-ACED-68D8BEDDADA2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3BC12033-032B-4249-9262-146BFC80EDA7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0BA13AEC-CDD6-4E03-85D2-8EC438251A2C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046A75E-632C-4577-B51D-F30866F6BAFF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AC63EAC-59E5-4279-A960-0115D6CE2EC8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4" name="object 5">
            <a:extLst>
              <a:ext uri="{FF2B5EF4-FFF2-40B4-BE49-F238E27FC236}">
                <a16:creationId xmlns:a16="http://schemas.microsoft.com/office/drawing/2014/main" id="{0F306E60-6C90-43F9-979C-68CBF1C94289}"/>
              </a:ext>
            </a:extLst>
          </p:cNvPr>
          <p:cNvSpPr/>
          <p:nvPr/>
        </p:nvSpPr>
        <p:spPr>
          <a:xfrm>
            <a:off x="4678793" y="2151573"/>
            <a:ext cx="2743968" cy="2606234"/>
          </a:xfrm>
          <a:custGeom>
            <a:avLst/>
            <a:gdLst/>
            <a:ahLst/>
            <a:cxnLst/>
            <a:rect l="l" t="t" r="r" b="b"/>
            <a:pathLst>
              <a:path w="1175385" h="1242060">
                <a:moveTo>
                  <a:pt x="587502" y="0"/>
                </a:moveTo>
                <a:lnTo>
                  <a:pt x="0" y="270128"/>
                </a:lnTo>
                <a:lnTo>
                  <a:pt x="0" y="971931"/>
                </a:lnTo>
                <a:lnTo>
                  <a:pt x="587502" y="1242060"/>
                </a:lnTo>
                <a:lnTo>
                  <a:pt x="1175003" y="971931"/>
                </a:lnTo>
                <a:lnTo>
                  <a:pt x="1175003" y="270128"/>
                </a:lnTo>
                <a:lnTo>
                  <a:pt x="587502" y="0"/>
                </a:lnTo>
                <a:close/>
              </a:path>
            </a:pathLst>
          </a:custGeom>
          <a:solidFill>
            <a:srgbClr val="4A5D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9DB4F74-B8B8-447E-BFAF-712448295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47" y="2854270"/>
            <a:ext cx="2127706" cy="1149460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9287599C-274E-4213-BECB-806A84135C5C}"/>
              </a:ext>
            </a:extLst>
          </p:cNvPr>
          <p:cNvGrpSpPr/>
          <p:nvPr/>
        </p:nvGrpSpPr>
        <p:grpSpPr>
          <a:xfrm>
            <a:off x="2146083" y="1089600"/>
            <a:ext cx="6936003" cy="702155"/>
            <a:chOff x="2146083" y="1223295"/>
            <a:chExt cx="6936003" cy="702155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E7E8DC5-4102-4A72-B531-BD5AEE5E7BCE}"/>
                </a:ext>
              </a:extLst>
            </p:cNvPr>
            <p:cNvGrpSpPr/>
            <p:nvPr/>
          </p:nvGrpSpPr>
          <p:grpSpPr>
            <a:xfrm>
              <a:off x="2146083" y="1223295"/>
              <a:ext cx="4627872" cy="436937"/>
              <a:chOff x="3875336" y="980986"/>
              <a:chExt cx="4627872" cy="436937"/>
            </a:xfrm>
          </p:grpSpPr>
          <p:sp>
            <p:nvSpPr>
              <p:cNvPr id="60" name="Triangle isocèle 59">
                <a:extLst>
                  <a:ext uri="{FF2B5EF4-FFF2-40B4-BE49-F238E27FC236}">
                    <a16:creationId xmlns:a16="http://schemas.microsoft.com/office/drawing/2014/main" id="{73441C82-7BDC-4634-A155-687F357B8294}"/>
                  </a:ext>
                </a:extLst>
              </p:cNvPr>
              <p:cNvSpPr/>
              <p:nvPr/>
            </p:nvSpPr>
            <p:spPr>
              <a:xfrm rot="10800000">
                <a:off x="4917275" y="980986"/>
                <a:ext cx="239759" cy="121467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591C12D4-C281-4BA6-A435-890BC20EB150}"/>
                  </a:ext>
                </a:extLst>
              </p:cNvPr>
              <p:cNvSpPr txBox="1"/>
              <p:nvPr/>
            </p:nvSpPr>
            <p:spPr>
              <a:xfrm>
                <a:off x="4760360" y="1110146"/>
                <a:ext cx="6327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Outils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91B22311-57FF-4255-A44D-B7A5B1A3A929}"/>
                  </a:ext>
                </a:extLst>
              </p:cNvPr>
              <p:cNvSpPr txBox="1"/>
              <p:nvPr/>
            </p:nvSpPr>
            <p:spPr>
              <a:xfrm>
                <a:off x="6961000" y="1110146"/>
                <a:ext cx="7200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Méthodes</a:t>
                </a:r>
              </a:p>
            </p:txBody>
          </p:sp>
          <p:sp>
            <p:nvSpPr>
              <p:cNvPr id="63" name="Rectangle à coins arrondis 21">
                <a:extLst>
                  <a:ext uri="{FF2B5EF4-FFF2-40B4-BE49-F238E27FC236}">
                    <a16:creationId xmlns:a16="http://schemas.microsoft.com/office/drawing/2014/main" id="{14165392-745D-4245-BDCF-406A79752706}"/>
                  </a:ext>
                </a:extLst>
              </p:cNvPr>
              <p:cNvSpPr/>
              <p:nvPr/>
            </p:nvSpPr>
            <p:spPr>
              <a:xfrm flipV="1">
                <a:off x="3875336" y="1114202"/>
                <a:ext cx="2308131" cy="4571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4" name="Rectangle à coins arrondis 21">
                <a:extLst>
                  <a:ext uri="{FF2B5EF4-FFF2-40B4-BE49-F238E27FC236}">
                    <a16:creationId xmlns:a16="http://schemas.microsoft.com/office/drawing/2014/main" id="{76206348-E702-496A-BA7D-A09BA44DF6D9}"/>
                  </a:ext>
                </a:extLst>
              </p:cNvPr>
              <p:cNvSpPr/>
              <p:nvPr/>
            </p:nvSpPr>
            <p:spPr>
              <a:xfrm flipV="1">
                <a:off x="6195077" y="1107458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58" name="Rectangle à coins arrondis 21">
              <a:extLst>
                <a:ext uri="{FF2B5EF4-FFF2-40B4-BE49-F238E27FC236}">
                  <a16:creationId xmlns:a16="http://schemas.microsoft.com/office/drawing/2014/main" id="{4F4F2539-87F0-47CE-A515-51B002DE7B5F}"/>
                </a:ext>
              </a:extLst>
            </p:cNvPr>
            <p:cNvSpPr/>
            <p:nvPr/>
          </p:nvSpPr>
          <p:spPr>
            <a:xfrm flipV="1">
              <a:off x="6773955" y="1352455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69DA0C85-DA0C-4126-BE92-7BED688B1786}"/>
                </a:ext>
              </a:extLst>
            </p:cNvPr>
            <p:cNvSpPr txBox="1"/>
            <p:nvPr/>
          </p:nvSpPr>
          <p:spPr>
            <a:xfrm>
              <a:off x="7299069" y="1402230"/>
              <a:ext cx="143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B2B2B2"/>
                  </a:solidFill>
                  <a:latin typeface="Agency FB" panose="020B0503020202020204" pitchFamily="34" charset="0"/>
                </a:rPr>
                <a:t>Architecture logicielle de l’application web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4C76D5D8-B1DD-4F3D-BE93-8D4725BE83A1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6" name="object 3">
              <a:extLst>
                <a:ext uri="{FF2B5EF4-FFF2-40B4-BE49-F238E27FC236}">
                  <a16:creationId xmlns:a16="http://schemas.microsoft.com/office/drawing/2014/main" id="{37426F96-5A5B-428B-A86F-FFCC224811D8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68" name="object 4">
                <a:extLst>
                  <a:ext uri="{FF2B5EF4-FFF2-40B4-BE49-F238E27FC236}">
                    <a16:creationId xmlns:a16="http://schemas.microsoft.com/office/drawing/2014/main" id="{88C90C28-12C6-4051-BDA4-7C3E1DA93BEE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" name="object 5">
                <a:extLst>
                  <a:ext uri="{FF2B5EF4-FFF2-40B4-BE49-F238E27FC236}">
                    <a16:creationId xmlns:a16="http://schemas.microsoft.com/office/drawing/2014/main" id="{3C9496CD-9D33-487A-8632-00C99FD3F7AC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67" name="object 2">
              <a:extLst>
                <a:ext uri="{FF2B5EF4-FFF2-40B4-BE49-F238E27FC236}">
                  <a16:creationId xmlns:a16="http://schemas.microsoft.com/office/drawing/2014/main" id="{889D4A11-A747-4688-8B9F-AEE8E1259A66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106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82535" y="1437951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Base de données :</a:t>
            </a:r>
            <a:endParaRPr lang="fr-FR" sz="2400" dirty="0">
              <a:solidFill>
                <a:srgbClr val="002060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336985" y="1546205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E9AA742-ABAC-47CB-901E-5CBF764686E4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4E9BB3-6E1E-4FF2-B58A-20E6656A6232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10C4663D-C4BF-4105-98CF-276AD11784FD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06176D84-8C13-426A-B337-536CC36FD7BF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1A71AEEC-E18E-4C7F-A4F0-BE4F5C97964E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51C6EDB4-9736-40B6-8F53-5272961BA582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13AF87D9-C957-452A-97B5-D02352FD10F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 : coins arrondis 38">
                  <a:extLst>
                    <a:ext uri="{FF2B5EF4-FFF2-40B4-BE49-F238E27FC236}">
                      <a16:creationId xmlns:a16="http://schemas.microsoft.com/office/drawing/2014/main" id="{3B6FABE2-04BC-49BE-8388-62ED4A9F4BD4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Flèche : droite 39">
                  <a:extLst>
                    <a:ext uri="{FF2B5EF4-FFF2-40B4-BE49-F238E27FC236}">
                      <a16:creationId xmlns:a16="http://schemas.microsoft.com/office/drawing/2014/main" id="{69E9FA85-5676-4129-B6A4-D209C25F09A1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Flèche : droite 40">
                  <a:extLst>
                    <a:ext uri="{FF2B5EF4-FFF2-40B4-BE49-F238E27FC236}">
                      <a16:creationId xmlns:a16="http://schemas.microsoft.com/office/drawing/2014/main" id="{A280A2A9-0C56-4AC1-AE86-BC6257D8D191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Flèche : droite 41">
                  <a:extLst>
                    <a:ext uri="{FF2B5EF4-FFF2-40B4-BE49-F238E27FC236}">
                      <a16:creationId xmlns:a16="http://schemas.microsoft.com/office/drawing/2014/main" id="{6E2C569F-7752-4346-A651-B39C14E4D9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Flèche : droite 42">
                  <a:extLst>
                    <a:ext uri="{FF2B5EF4-FFF2-40B4-BE49-F238E27FC236}">
                      <a16:creationId xmlns:a16="http://schemas.microsoft.com/office/drawing/2014/main" id="{4F2F5207-38C5-4528-9175-2788C73A16DF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Flèche : droite 43">
                  <a:extLst>
                    <a:ext uri="{FF2B5EF4-FFF2-40B4-BE49-F238E27FC236}">
                      <a16:creationId xmlns:a16="http://schemas.microsoft.com/office/drawing/2014/main" id="{AC8ABC91-8A4A-4592-B038-C8CBE90664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E6FB68-EFBA-4EAA-9E7D-2E3BB22FBEC5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F4F731E9-758F-41A2-AB53-4859698C820F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AB90ADC-58A4-4DA9-ACED-68D8BEDDADA2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3BC12033-032B-4249-9262-146BFC80EDA7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0BA13AEC-CDD6-4E03-85D2-8EC438251A2C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046A75E-632C-4577-B51D-F30866F6BAFF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AC63EAC-59E5-4279-A960-0115D6CE2EC8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4" name="object 6">
            <a:extLst>
              <a:ext uri="{FF2B5EF4-FFF2-40B4-BE49-F238E27FC236}">
                <a16:creationId xmlns:a16="http://schemas.microsoft.com/office/drawing/2014/main" id="{8C847DA2-5365-40CC-B1D7-198B3E6C23CF}"/>
              </a:ext>
            </a:extLst>
          </p:cNvPr>
          <p:cNvSpPr/>
          <p:nvPr/>
        </p:nvSpPr>
        <p:spPr>
          <a:xfrm>
            <a:off x="3820036" y="2518407"/>
            <a:ext cx="2275964" cy="2306509"/>
          </a:xfrm>
          <a:custGeom>
            <a:avLst/>
            <a:gdLst/>
            <a:ahLst/>
            <a:cxnLst/>
            <a:rect l="l" t="t" r="r" b="b"/>
            <a:pathLst>
              <a:path w="1173479" h="1240789">
                <a:moveTo>
                  <a:pt x="586739" y="0"/>
                </a:moveTo>
                <a:lnTo>
                  <a:pt x="0" y="269875"/>
                </a:lnTo>
                <a:lnTo>
                  <a:pt x="0" y="970660"/>
                </a:lnTo>
                <a:lnTo>
                  <a:pt x="586739" y="1240536"/>
                </a:lnTo>
                <a:lnTo>
                  <a:pt x="1173479" y="970660"/>
                </a:lnTo>
                <a:lnTo>
                  <a:pt x="1173479" y="269875"/>
                </a:lnTo>
                <a:lnTo>
                  <a:pt x="586739" y="0"/>
                </a:lnTo>
                <a:close/>
              </a:path>
            </a:pathLst>
          </a:custGeom>
          <a:solidFill>
            <a:srgbClr val="758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3E1E15B8-6277-4497-97A6-1F3476D83198}"/>
              </a:ext>
            </a:extLst>
          </p:cNvPr>
          <p:cNvSpPr/>
          <p:nvPr/>
        </p:nvSpPr>
        <p:spPr>
          <a:xfrm>
            <a:off x="6223291" y="2518406"/>
            <a:ext cx="2251702" cy="2306509"/>
          </a:xfrm>
          <a:custGeom>
            <a:avLst/>
            <a:gdLst/>
            <a:ahLst/>
            <a:cxnLst/>
            <a:rect l="l" t="t" r="r" b="b"/>
            <a:pathLst>
              <a:path w="1175385" h="1242060">
                <a:moveTo>
                  <a:pt x="587501" y="0"/>
                </a:moveTo>
                <a:lnTo>
                  <a:pt x="0" y="270128"/>
                </a:lnTo>
                <a:lnTo>
                  <a:pt x="0" y="971931"/>
                </a:lnTo>
                <a:lnTo>
                  <a:pt x="587501" y="1242060"/>
                </a:lnTo>
                <a:lnTo>
                  <a:pt x="1175003" y="971931"/>
                </a:lnTo>
                <a:lnTo>
                  <a:pt x="1175003" y="270128"/>
                </a:lnTo>
                <a:lnTo>
                  <a:pt x="587501" y="0"/>
                </a:lnTo>
                <a:close/>
              </a:path>
            </a:pathLst>
          </a:custGeom>
          <a:solidFill>
            <a:srgbClr val="2C3A5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333B98-61F5-475B-A9E9-397411511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82" y="2905484"/>
            <a:ext cx="1537903" cy="15323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200F6D-371C-494E-AFE7-9D27CBB26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74" y="3139473"/>
            <a:ext cx="2280797" cy="1064372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AA573E33-8FA8-4294-95C6-143A7AA5F945}"/>
              </a:ext>
            </a:extLst>
          </p:cNvPr>
          <p:cNvGrpSpPr/>
          <p:nvPr/>
        </p:nvGrpSpPr>
        <p:grpSpPr>
          <a:xfrm>
            <a:off x="2146083" y="1089600"/>
            <a:ext cx="6936003" cy="702155"/>
            <a:chOff x="2146083" y="1223295"/>
            <a:chExt cx="6936003" cy="702155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28B70CD5-7C65-4206-8900-4776FEB2E371}"/>
                </a:ext>
              </a:extLst>
            </p:cNvPr>
            <p:cNvGrpSpPr/>
            <p:nvPr/>
          </p:nvGrpSpPr>
          <p:grpSpPr>
            <a:xfrm>
              <a:off x="2146083" y="1223295"/>
              <a:ext cx="4627872" cy="436937"/>
              <a:chOff x="3875336" y="980986"/>
              <a:chExt cx="4627872" cy="436937"/>
            </a:xfrm>
          </p:grpSpPr>
          <p:sp>
            <p:nvSpPr>
              <p:cNvPr id="61" name="Triangle isocèle 60">
                <a:extLst>
                  <a:ext uri="{FF2B5EF4-FFF2-40B4-BE49-F238E27FC236}">
                    <a16:creationId xmlns:a16="http://schemas.microsoft.com/office/drawing/2014/main" id="{0F0C701C-CB1C-4FDA-BD56-D0E738142C28}"/>
                  </a:ext>
                </a:extLst>
              </p:cNvPr>
              <p:cNvSpPr/>
              <p:nvPr/>
            </p:nvSpPr>
            <p:spPr>
              <a:xfrm rot="10800000">
                <a:off x="4917275" y="980986"/>
                <a:ext cx="239759" cy="121467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AC4E7BD-65CB-443D-BC13-D57CCDB6A3E5}"/>
                  </a:ext>
                </a:extLst>
              </p:cNvPr>
              <p:cNvSpPr txBox="1"/>
              <p:nvPr/>
            </p:nvSpPr>
            <p:spPr>
              <a:xfrm>
                <a:off x="4760360" y="1110146"/>
                <a:ext cx="6327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Outils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B4110010-846D-4AC8-AECA-C4F4A9D1CD64}"/>
                  </a:ext>
                </a:extLst>
              </p:cNvPr>
              <p:cNvSpPr txBox="1"/>
              <p:nvPr/>
            </p:nvSpPr>
            <p:spPr>
              <a:xfrm>
                <a:off x="6961000" y="1110146"/>
                <a:ext cx="7200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Méthodes</a:t>
                </a:r>
              </a:p>
            </p:txBody>
          </p:sp>
          <p:sp>
            <p:nvSpPr>
              <p:cNvPr id="64" name="Rectangle à coins arrondis 21">
                <a:extLst>
                  <a:ext uri="{FF2B5EF4-FFF2-40B4-BE49-F238E27FC236}">
                    <a16:creationId xmlns:a16="http://schemas.microsoft.com/office/drawing/2014/main" id="{F60663CE-44CD-4217-A5B1-9391DF93024A}"/>
                  </a:ext>
                </a:extLst>
              </p:cNvPr>
              <p:cNvSpPr/>
              <p:nvPr/>
            </p:nvSpPr>
            <p:spPr>
              <a:xfrm flipV="1">
                <a:off x="3875336" y="1114202"/>
                <a:ext cx="2308131" cy="4571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65" name="Rectangle à coins arrondis 21">
                <a:extLst>
                  <a:ext uri="{FF2B5EF4-FFF2-40B4-BE49-F238E27FC236}">
                    <a16:creationId xmlns:a16="http://schemas.microsoft.com/office/drawing/2014/main" id="{0DEA2D7C-F9AC-4024-9190-BF28BA030599}"/>
                  </a:ext>
                </a:extLst>
              </p:cNvPr>
              <p:cNvSpPr/>
              <p:nvPr/>
            </p:nvSpPr>
            <p:spPr>
              <a:xfrm flipV="1">
                <a:off x="6195077" y="1107458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59" name="Rectangle à coins arrondis 21">
              <a:extLst>
                <a:ext uri="{FF2B5EF4-FFF2-40B4-BE49-F238E27FC236}">
                  <a16:creationId xmlns:a16="http://schemas.microsoft.com/office/drawing/2014/main" id="{B575423F-192A-495E-9717-9DD4D485C73C}"/>
                </a:ext>
              </a:extLst>
            </p:cNvPr>
            <p:cNvSpPr/>
            <p:nvPr/>
          </p:nvSpPr>
          <p:spPr>
            <a:xfrm flipV="1">
              <a:off x="6773955" y="1352455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C041624-3046-4934-8FC7-DB469388C5B6}"/>
                </a:ext>
              </a:extLst>
            </p:cNvPr>
            <p:cNvSpPr txBox="1"/>
            <p:nvPr/>
          </p:nvSpPr>
          <p:spPr>
            <a:xfrm>
              <a:off x="7299069" y="1402230"/>
              <a:ext cx="143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B2B2B2"/>
                  </a:solidFill>
                  <a:latin typeface="Agency FB" panose="020B0503020202020204" pitchFamily="34" charset="0"/>
                </a:rPr>
                <a:t>Architecture logicielle de l’application web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EBDCB625-FB0B-405A-9F20-1455A1579085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7" name="object 3">
              <a:extLst>
                <a:ext uri="{FF2B5EF4-FFF2-40B4-BE49-F238E27FC236}">
                  <a16:creationId xmlns:a16="http://schemas.microsoft.com/office/drawing/2014/main" id="{7ED851EF-A02C-4A72-8EDC-3D345B715A53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69" name="object 4">
                <a:extLst>
                  <a:ext uri="{FF2B5EF4-FFF2-40B4-BE49-F238E27FC236}">
                    <a16:creationId xmlns:a16="http://schemas.microsoft.com/office/drawing/2014/main" id="{5AEC8737-B21F-4710-A260-27A0BB1DC39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" name="object 5">
                <a:extLst>
                  <a:ext uri="{FF2B5EF4-FFF2-40B4-BE49-F238E27FC236}">
                    <a16:creationId xmlns:a16="http://schemas.microsoft.com/office/drawing/2014/main" id="{1598D7C0-2500-4272-A3EE-243296695851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68" name="object 2">
              <a:extLst>
                <a:ext uri="{FF2B5EF4-FFF2-40B4-BE49-F238E27FC236}">
                  <a16:creationId xmlns:a16="http://schemas.microsoft.com/office/drawing/2014/main" id="{7FC95973-5525-4893-B2E8-6AF70E0A1686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051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82535" y="13970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Outils et environnement :</a:t>
            </a:r>
            <a:endParaRPr lang="fr-FR" sz="2400" dirty="0">
              <a:solidFill>
                <a:srgbClr val="002060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336985" y="1498219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E9AA742-ABAC-47CB-901E-5CBF764686E4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4E9BB3-6E1E-4FF2-B58A-20E6656A6232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10C4663D-C4BF-4105-98CF-276AD11784FD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06176D84-8C13-426A-B337-536CC36FD7BF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1A71AEEC-E18E-4C7F-A4F0-BE4F5C97964E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51C6EDB4-9736-40B6-8F53-5272961BA582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13AF87D9-C957-452A-97B5-D02352FD10F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 : coins arrondis 38">
                  <a:extLst>
                    <a:ext uri="{FF2B5EF4-FFF2-40B4-BE49-F238E27FC236}">
                      <a16:creationId xmlns:a16="http://schemas.microsoft.com/office/drawing/2014/main" id="{3B6FABE2-04BC-49BE-8388-62ED4A9F4BD4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Flèche : droite 39">
                  <a:extLst>
                    <a:ext uri="{FF2B5EF4-FFF2-40B4-BE49-F238E27FC236}">
                      <a16:creationId xmlns:a16="http://schemas.microsoft.com/office/drawing/2014/main" id="{69E9FA85-5676-4129-B6A4-D209C25F09A1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Flèche : droite 40">
                  <a:extLst>
                    <a:ext uri="{FF2B5EF4-FFF2-40B4-BE49-F238E27FC236}">
                      <a16:creationId xmlns:a16="http://schemas.microsoft.com/office/drawing/2014/main" id="{A280A2A9-0C56-4AC1-AE86-BC6257D8D191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Flèche : droite 41">
                  <a:extLst>
                    <a:ext uri="{FF2B5EF4-FFF2-40B4-BE49-F238E27FC236}">
                      <a16:creationId xmlns:a16="http://schemas.microsoft.com/office/drawing/2014/main" id="{6E2C569F-7752-4346-A651-B39C14E4D9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Flèche : droite 42">
                  <a:extLst>
                    <a:ext uri="{FF2B5EF4-FFF2-40B4-BE49-F238E27FC236}">
                      <a16:creationId xmlns:a16="http://schemas.microsoft.com/office/drawing/2014/main" id="{4F2F5207-38C5-4528-9175-2788C73A16DF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Flèche : droite 43">
                  <a:extLst>
                    <a:ext uri="{FF2B5EF4-FFF2-40B4-BE49-F238E27FC236}">
                      <a16:creationId xmlns:a16="http://schemas.microsoft.com/office/drawing/2014/main" id="{AC8ABC91-8A4A-4592-B038-C8CBE90664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E6FB68-EFBA-4EAA-9E7D-2E3BB22FBEC5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F4F731E9-758F-41A2-AB53-4859698C820F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AB90ADC-58A4-4DA9-ACED-68D8BEDDADA2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3BC12033-032B-4249-9262-146BFC80EDA7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0BA13AEC-CDD6-4E03-85D2-8EC438251A2C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046A75E-632C-4577-B51D-F30866F6BAFF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AC63EAC-59E5-4279-A960-0115D6CE2EC8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083BD3-5E89-4D44-B6AF-055F02CA70D5}"/>
              </a:ext>
            </a:extLst>
          </p:cNvPr>
          <p:cNvGrpSpPr/>
          <p:nvPr/>
        </p:nvGrpSpPr>
        <p:grpSpPr>
          <a:xfrm>
            <a:off x="3827761" y="2123377"/>
            <a:ext cx="4522011" cy="4175724"/>
            <a:chOff x="2739967" y="2120818"/>
            <a:chExt cx="4522011" cy="4175724"/>
          </a:xfrm>
        </p:grpSpPr>
        <p:grpSp>
          <p:nvGrpSpPr>
            <p:cNvPr id="55" name="object 3">
              <a:extLst>
                <a:ext uri="{FF2B5EF4-FFF2-40B4-BE49-F238E27FC236}">
                  <a16:creationId xmlns:a16="http://schemas.microsoft.com/office/drawing/2014/main" id="{FB2636E0-D1D9-4703-AA4F-DA9F38E29B04}"/>
                </a:ext>
              </a:extLst>
            </p:cNvPr>
            <p:cNvGrpSpPr/>
            <p:nvPr/>
          </p:nvGrpSpPr>
          <p:grpSpPr>
            <a:xfrm>
              <a:off x="2739967" y="2120818"/>
              <a:ext cx="4522011" cy="4175724"/>
              <a:chOff x="2626614" y="1463802"/>
              <a:chExt cx="3073908" cy="3348482"/>
            </a:xfrm>
          </p:grpSpPr>
          <p:sp>
            <p:nvSpPr>
              <p:cNvPr id="57" name="object 4">
                <a:extLst>
                  <a:ext uri="{FF2B5EF4-FFF2-40B4-BE49-F238E27FC236}">
                    <a16:creationId xmlns:a16="http://schemas.microsoft.com/office/drawing/2014/main" id="{CBB9464E-59ED-4546-A936-9BC1DD6A58A6}"/>
                  </a:ext>
                </a:extLst>
              </p:cNvPr>
              <p:cNvSpPr/>
              <p:nvPr/>
            </p:nvSpPr>
            <p:spPr>
              <a:xfrm>
                <a:off x="3894582" y="1463802"/>
                <a:ext cx="1175385" cy="124206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2060">
                    <a:moveTo>
                      <a:pt x="587501" y="0"/>
                    </a:moveTo>
                    <a:lnTo>
                      <a:pt x="0" y="270128"/>
                    </a:lnTo>
                    <a:lnTo>
                      <a:pt x="0" y="971931"/>
                    </a:lnTo>
                    <a:lnTo>
                      <a:pt x="587501" y="1242060"/>
                    </a:lnTo>
                    <a:lnTo>
                      <a:pt x="1175003" y="971931"/>
                    </a:lnTo>
                    <a:lnTo>
                      <a:pt x="1175003" y="270128"/>
                    </a:lnTo>
                    <a:lnTo>
                      <a:pt x="587501" y="0"/>
                    </a:lnTo>
                    <a:close/>
                  </a:path>
                </a:pathLst>
              </a:custGeom>
              <a:solidFill>
                <a:srgbClr val="2C3A5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">
                <a:extLst>
                  <a:ext uri="{FF2B5EF4-FFF2-40B4-BE49-F238E27FC236}">
                    <a16:creationId xmlns:a16="http://schemas.microsoft.com/office/drawing/2014/main" id="{C89D3C55-77C7-48CA-8D7E-7105F520F09C}"/>
                  </a:ext>
                </a:extLst>
              </p:cNvPr>
              <p:cNvSpPr/>
              <p:nvPr/>
            </p:nvSpPr>
            <p:spPr>
              <a:xfrm>
                <a:off x="2626614" y="1463802"/>
                <a:ext cx="1175385" cy="124206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2060">
                    <a:moveTo>
                      <a:pt x="587502" y="0"/>
                    </a:moveTo>
                    <a:lnTo>
                      <a:pt x="0" y="270128"/>
                    </a:lnTo>
                    <a:lnTo>
                      <a:pt x="0" y="971931"/>
                    </a:lnTo>
                    <a:lnTo>
                      <a:pt x="587502" y="1242060"/>
                    </a:lnTo>
                    <a:lnTo>
                      <a:pt x="1175003" y="971931"/>
                    </a:lnTo>
                    <a:lnTo>
                      <a:pt x="1175003" y="270128"/>
                    </a:lnTo>
                    <a:lnTo>
                      <a:pt x="587502" y="0"/>
                    </a:lnTo>
                    <a:close/>
                  </a:path>
                </a:pathLst>
              </a:custGeom>
              <a:solidFill>
                <a:srgbClr val="4A5D8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6">
                <a:extLst>
                  <a:ext uri="{FF2B5EF4-FFF2-40B4-BE49-F238E27FC236}">
                    <a16:creationId xmlns:a16="http://schemas.microsoft.com/office/drawing/2014/main" id="{4DB660CF-22C1-4BFC-B6C8-E437DF2234C2}"/>
                  </a:ext>
                </a:extLst>
              </p:cNvPr>
              <p:cNvSpPr/>
              <p:nvPr/>
            </p:nvSpPr>
            <p:spPr>
              <a:xfrm>
                <a:off x="3259074" y="2518410"/>
                <a:ext cx="1173480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3479" h="1240789">
                    <a:moveTo>
                      <a:pt x="586739" y="0"/>
                    </a:moveTo>
                    <a:lnTo>
                      <a:pt x="0" y="269875"/>
                    </a:lnTo>
                    <a:lnTo>
                      <a:pt x="0" y="970660"/>
                    </a:lnTo>
                    <a:lnTo>
                      <a:pt x="586739" y="1240536"/>
                    </a:lnTo>
                    <a:lnTo>
                      <a:pt x="1173479" y="970660"/>
                    </a:lnTo>
                    <a:lnTo>
                      <a:pt x="1173479" y="269875"/>
                    </a:lnTo>
                    <a:lnTo>
                      <a:pt x="586739" y="0"/>
                    </a:lnTo>
                    <a:close/>
                  </a:path>
                </a:pathLst>
              </a:custGeom>
              <a:solidFill>
                <a:srgbClr val="7583A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>
                <a:extLst>
                  <a:ext uri="{FF2B5EF4-FFF2-40B4-BE49-F238E27FC236}">
                    <a16:creationId xmlns:a16="http://schemas.microsoft.com/office/drawing/2014/main" id="{580E5322-65D6-4CD3-922A-89CD03A7531B}"/>
                  </a:ext>
                </a:extLst>
              </p:cNvPr>
              <p:cNvSpPr/>
              <p:nvPr/>
            </p:nvSpPr>
            <p:spPr>
              <a:xfrm>
                <a:off x="3259074" y="2518410"/>
                <a:ext cx="1173480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3479" h="1240789">
                    <a:moveTo>
                      <a:pt x="586739" y="0"/>
                    </a:moveTo>
                    <a:lnTo>
                      <a:pt x="1173479" y="269875"/>
                    </a:lnTo>
                    <a:lnTo>
                      <a:pt x="1173479" y="970660"/>
                    </a:lnTo>
                    <a:lnTo>
                      <a:pt x="586739" y="1240536"/>
                    </a:lnTo>
                    <a:lnTo>
                      <a:pt x="0" y="970660"/>
                    </a:lnTo>
                    <a:lnTo>
                      <a:pt x="0" y="269875"/>
                    </a:lnTo>
                    <a:lnTo>
                      <a:pt x="586739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8">
                <a:extLst>
                  <a:ext uri="{FF2B5EF4-FFF2-40B4-BE49-F238E27FC236}">
                    <a16:creationId xmlns:a16="http://schemas.microsoft.com/office/drawing/2014/main" id="{F3C1F73C-BC88-4783-BF3A-A6721BA38A42}"/>
                  </a:ext>
                </a:extLst>
              </p:cNvPr>
              <p:cNvSpPr/>
              <p:nvPr/>
            </p:nvSpPr>
            <p:spPr>
              <a:xfrm>
                <a:off x="4527042" y="2518410"/>
                <a:ext cx="1173480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3479" h="1240789">
                    <a:moveTo>
                      <a:pt x="586740" y="0"/>
                    </a:moveTo>
                    <a:lnTo>
                      <a:pt x="0" y="269875"/>
                    </a:lnTo>
                    <a:lnTo>
                      <a:pt x="0" y="970660"/>
                    </a:lnTo>
                    <a:lnTo>
                      <a:pt x="586740" y="1240536"/>
                    </a:lnTo>
                    <a:lnTo>
                      <a:pt x="1173480" y="970660"/>
                    </a:lnTo>
                    <a:lnTo>
                      <a:pt x="1173480" y="269875"/>
                    </a:lnTo>
                    <a:lnTo>
                      <a:pt x="586740" y="0"/>
                    </a:lnTo>
                    <a:close/>
                  </a:path>
                </a:pathLst>
              </a:custGeom>
              <a:solidFill>
                <a:srgbClr val="A7AC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9">
                <a:extLst>
                  <a:ext uri="{FF2B5EF4-FFF2-40B4-BE49-F238E27FC236}">
                    <a16:creationId xmlns:a16="http://schemas.microsoft.com/office/drawing/2014/main" id="{3702C40E-14F4-420C-A3DA-31ED9D08962E}"/>
                  </a:ext>
                </a:extLst>
              </p:cNvPr>
              <p:cNvSpPr/>
              <p:nvPr/>
            </p:nvSpPr>
            <p:spPr>
              <a:xfrm>
                <a:off x="4527042" y="2518410"/>
                <a:ext cx="1173480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3479" h="1240789">
                    <a:moveTo>
                      <a:pt x="586740" y="0"/>
                    </a:moveTo>
                    <a:lnTo>
                      <a:pt x="1173480" y="269875"/>
                    </a:lnTo>
                    <a:lnTo>
                      <a:pt x="1173480" y="970660"/>
                    </a:lnTo>
                    <a:lnTo>
                      <a:pt x="586740" y="1240536"/>
                    </a:lnTo>
                    <a:lnTo>
                      <a:pt x="0" y="970660"/>
                    </a:lnTo>
                    <a:lnTo>
                      <a:pt x="0" y="269875"/>
                    </a:lnTo>
                    <a:lnTo>
                      <a:pt x="586740" y="0"/>
                    </a:lnTo>
                    <a:close/>
                  </a:path>
                </a:pathLst>
              </a:custGeom>
              <a:ln w="254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0">
                <a:extLst>
                  <a:ext uri="{FF2B5EF4-FFF2-40B4-BE49-F238E27FC236}">
                    <a16:creationId xmlns:a16="http://schemas.microsoft.com/office/drawing/2014/main" id="{23D4B8F0-606B-4CA6-83EA-1D2622D29EEB}"/>
                  </a:ext>
                </a:extLst>
              </p:cNvPr>
              <p:cNvSpPr/>
              <p:nvPr/>
            </p:nvSpPr>
            <p:spPr>
              <a:xfrm>
                <a:off x="3894582" y="3571494"/>
                <a:ext cx="1175385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0789">
                    <a:moveTo>
                      <a:pt x="587501" y="0"/>
                    </a:moveTo>
                    <a:lnTo>
                      <a:pt x="0" y="269874"/>
                    </a:lnTo>
                    <a:lnTo>
                      <a:pt x="0" y="970724"/>
                    </a:lnTo>
                    <a:lnTo>
                      <a:pt x="587501" y="1240535"/>
                    </a:lnTo>
                    <a:lnTo>
                      <a:pt x="1175003" y="970724"/>
                    </a:lnTo>
                    <a:lnTo>
                      <a:pt x="1175003" y="269874"/>
                    </a:lnTo>
                    <a:lnTo>
                      <a:pt x="587501" y="0"/>
                    </a:lnTo>
                    <a:close/>
                  </a:path>
                </a:pathLst>
              </a:custGeom>
              <a:solidFill>
                <a:srgbClr val="7583A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1">
                <a:extLst>
                  <a:ext uri="{FF2B5EF4-FFF2-40B4-BE49-F238E27FC236}">
                    <a16:creationId xmlns:a16="http://schemas.microsoft.com/office/drawing/2014/main" id="{F82A95C1-2B91-41BE-AA34-1D62A56B545B}"/>
                  </a:ext>
                </a:extLst>
              </p:cNvPr>
              <p:cNvSpPr/>
              <p:nvPr/>
            </p:nvSpPr>
            <p:spPr>
              <a:xfrm>
                <a:off x="3894582" y="3571494"/>
                <a:ext cx="1175385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0789">
                    <a:moveTo>
                      <a:pt x="587501" y="0"/>
                    </a:moveTo>
                    <a:lnTo>
                      <a:pt x="1175003" y="269874"/>
                    </a:lnTo>
                    <a:lnTo>
                      <a:pt x="1175003" y="970724"/>
                    </a:lnTo>
                    <a:lnTo>
                      <a:pt x="587501" y="1240535"/>
                    </a:lnTo>
                    <a:lnTo>
                      <a:pt x="0" y="970724"/>
                    </a:lnTo>
                    <a:lnTo>
                      <a:pt x="0" y="269874"/>
                    </a:lnTo>
                    <a:lnTo>
                      <a:pt x="587501" y="0"/>
                    </a:lnTo>
                    <a:close/>
                  </a:path>
                </a:pathLst>
              </a:custGeom>
              <a:ln w="254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12">
                <a:extLst>
                  <a:ext uri="{FF2B5EF4-FFF2-40B4-BE49-F238E27FC236}">
                    <a16:creationId xmlns:a16="http://schemas.microsoft.com/office/drawing/2014/main" id="{C6505BC1-33A2-4D55-B6F3-744BB13B4219}"/>
                  </a:ext>
                </a:extLst>
              </p:cNvPr>
              <p:cNvSpPr/>
              <p:nvPr/>
            </p:nvSpPr>
            <p:spPr>
              <a:xfrm>
                <a:off x="2626614" y="3571494"/>
                <a:ext cx="1175385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0789">
                    <a:moveTo>
                      <a:pt x="587502" y="0"/>
                    </a:moveTo>
                    <a:lnTo>
                      <a:pt x="0" y="269874"/>
                    </a:lnTo>
                    <a:lnTo>
                      <a:pt x="0" y="970724"/>
                    </a:lnTo>
                    <a:lnTo>
                      <a:pt x="587502" y="1240535"/>
                    </a:lnTo>
                    <a:lnTo>
                      <a:pt x="1175003" y="970724"/>
                    </a:lnTo>
                    <a:lnTo>
                      <a:pt x="1175003" y="269874"/>
                    </a:lnTo>
                    <a:lnTo>
                      <a:pt x="587502" y="0"/>
                    </a:lnTo>
                    <a:close/>
                  </a:path>
                </a:pathLst>
              </a:custGeom>
              <a:solidFill>
                <a:srgbClr val="4A5D8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13">
                <a:extLst>
                  <a:ext uri="{FF2B5EF4-FFF2-40B4-BE49-F238E27FC236}">
                    <a16:creationId xmlns:a16="http://schemas.microsoft.com/office/drawing/2014/main" id="{7B2B98FC-90A8-4931-85FD-C3E5648A1682}"/>
                  </a:ext>
                </a:extLst>
              </p:cNvPr>
              <p:cNvSpPr/>
              <p:nvPr/>
            </p:nvSpPr>
            <p:spPr>
              <a:xfrm>
                <a:off x="2626614" y="3571494"/>
                <a:ext cx="1175385" cy="1240790"/>
              </a:xfrm>
              <a:custGeom>
                <a:avLst/>
                <a:gdLst/>
                <a:ahLst/>
                <a:cxnLst/>
                <a:rect l="l" t="t" r="r" b="b"/>
                <a:pathLst>
                  <a:path w="1175385" h="1240789">
                    <a:moveTo>
                      <a:pt x="587502" y="0"/>
                    </a:moveTo>
                    <a:lnTo>
                      <a:pt x="1175003" y="269874"/>
                    </a:lnTo>
                    <a:lnTo>
                      <a:pt x="1175003" y="970724"/>
                    </a:lnTo>
                    <a:lnTo>
                      <a:pt x="587502" y="1240535"/>
                    </a:lnTo>
                    <a:lnTo>
                      <a:pt x="0" y="970724"/>
                    </a:lnTo>
                    <a:lnTo>
                      <a:pt x="0" y="269874"/>
                    </a:lnTo>
                    <a:lnTo>
                      <a:pt x="587502" y="0"/>
                    </a:lnTo>
                    <a:close/>
                  </a:path>
                </a:pathLst>
              </a:custGeom>
              <a:ln w="254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7" name="object 14">
                <a:extLst>
                  <a:ext uri="{FF2B5EF4-FFF2-40B4-BE49-F238E27FC236}">
                    <a16:creationId xmlns:a16="http://schemas.microsoft.com/office/drawing/2014/main" id="{81A89811-B17A-460F-A273-06E5A661DAFE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62072" y="1706880"/>
                <a:ext cx="720851" cy="720852"/>
              </a:xfrm>
              <a:prstGeom prst="rect">
                <a:avLst/>
              </a:prstGeom>
            </p:spPr>
          </p:pic>
          <p:pic>
            <p:nvPicPr>
              <p:cNvPr id="72" name="object 19">
                <a:extLst>
                  <a:ext uri="{FF2B5EF4-FFF2-40B4-BE49-F238E27FC236}">
                    <a16:creationId xmlns:a16="http://schemas.microsoft.com/office/drawing/2014/main" id="{0262ADB7-C8FD-40D7-8ACF-2B08DF75422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9456" y="3741419"/>
                <a:ext cx="923544" cy="923544"/>
              </a:xfrm>
              <a:prstGeom prst="rect">
                <a:avLst/>
              </a:prstGeom>
            </p:spPr>
          </p:pic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83B53CE-AA86-42E6-9D23-3BC96CEB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426" y="2239407"/>
              <a:ext cx="1150073" cy="1092569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66864C4-4E51-41D4-B837-D6BC2D20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651" y="3603149"/>
              <a:ext cx="1819442" cy="1212961"/>
            </a:xfrm>
            <a:prstGeom prst="rect">
              <a:avLst/>
            </a:prstGeom>
          </p:spPr>
        </p:pic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4322AD6A-7197-439C-9F54-B1C2904A295D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343" y="3773721"/>
              <a:ext cx="1692765" cy="864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421BBEA-C246-4A87-BFE1-C08F6D79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369" y="4975789"/>
              <a:ext cx="1066104" cy="1066104"/>
            </a:xfrm>
            <a:prstGeom prst="rect">
              <a:avLst/>
            </a:prstGeom>
          </p:spPr>
        </p:pic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C2202A7E-9137-4E7C-A2D3-0C323FC9D172}"/>
              </a:ext>
            </a:extLst>
          </p:cNvPr>
          <p:cNvGrpSpPr/>
          <p:nvPr/>
        </p:nvGrpSpPr>
        <p:grpSpPr>
          <a:xfrm>
            <a:off x="2146083" y="1089600"/>
            <a:ext cx="6936003" cy="702155"/>
            <a:chOff x="2146083" y="1223295"/>
            <a:chExt cx="6936003" cy="702155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AA1359AE-D56B-4F95-BDC7-5EB99D4F6258}"/>
                </a:ext>
              </a:extLst>
            </p:cNvPr>
            <p:cNvGrpSpPr/>
            <p:nvPr/>
          </p:nvGrpSpPr>
          <p:grpSpPr>
            <a:xfrm>
              <a:off x="2146083" y="1223295"/>
              <a:ext cx="4627872" cy="436937"/>
              <a:chOff x="3875336" y="980986"/>
              <a:chExt cx="4627872" cy="436937"/>
            </a:xfrm>
          </p:grpSpPr>
          <p:sp>
            <p:nvSpPr>
              <p:cNvPr id="84" name="Triangle isocèle 83">
                <a:extLst>
                  <a:ext uri="{FF2B5EF4-FFF2-40B4-BE49-F238E27FC236}">
                    <a16:creationId xmlns:a16="http://schemas.microsoft.com/office/drawing/2014/main" id="{2A340841-5809-4B56-960A-640B1D38453F}"/>
                  </a:ext>
                </a:extLst>
              </p:cNvPr>
              <p:cNvSpPr/>
              <p:nvPr/>
            </p:nvSpPr>
            <p:spPr>
              <a:xfrm rot="10800000">
                <a:off x="4917275" y="980986"/>
                <a:ext cx="239759" cy="121467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9A219B93-C571-46A8-BA9E-A58B2C8D65FF}"/>
                  </a:ext>
                </a:extLst>
              </p:cNvPr>
              <p:cNvSpPr txBox="1"/>
              <p:nvPr/>
            </p:nvSpPr>
            <p:spPr>
              <a:xfrm>
                <a:off x="4760360" y="1110146"/>
                <a:ext cx="6327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Outils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F7ED4D76-A464-4926-B877-4D663163CDC9}"/>
                  </a:ext>
                </a:extLst>
              </p:cNvPr>
              <p:cNvSpPr txBox="1"/>
              <p:nvPr/>
            </p:nvSpPr>
            <p:spPr>
              <a:xfrm>
                <a:off x="6961000" y="1110146"/>
                <a:ext cx="7200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Méthodes</a:t>
                </a:r>
              </a:p>
            </p:txBody>
          </p:sp>
          <p:sp>
            <p:nvSpPr>
              <p:cNvPr id="87" name="Rectangle à coins arrondis 21">
                <a:extLst>
                  <a:ext uri="{FF2B5EF4-FFF2-40B4-BE49-F238E27FC236}">
                    <a16:creationId xmlns:a16="http://schemas.microsoft.com/office/drawing/2014/main" id="{9D1977BC-503B-48BA-B8EA-5D59CCC028EA}"/>
                  </a:ext>
                </a:extLst>
              </p:cNvPr>
              <p:cNvSpPr/>
              <p:nvPr/>
            </p:nvSpPr>
            <p:spPr>
              <a:xfrm flipV="1">
                <a:off x="3875336" y="1114202"/>
                <a:ext cx="2308131" cy="4571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88" name="Rectangle à coins arrondis 21">
                <a:extLst>
                  <a:ext uri="{FF2B5EF4-FFF2-40B4-BE49-F238E27FC236}">
                    <a16:creationId xmlns:a16="http://schemas.microsoft.com/office/drawing/2014/main" id="{4B46CFE3-89A5-4EEF-A35C-DF9114FC9644}"/>
                  </a:ext>
                </a:extLst>
              </p:cNvPr>
              <p:cNvSpPr/>
              <p:nvPr/>
            </p:nvSpPr>
            <p:spPr>
              <a:xfrm flipV="1">
                <a:off x="6195077" y="1107458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82" name="Rectangle à coins arrondis 21">
              <a:extLst>
                <a:ext uri="{FF2B5EF4-FFF2-40B4-BE49-F238E27FC236}">
                  <a16:creationId xmlns:a16="http://schemas.microsoft.com/office/drawing/2014/main" id="{BBB8760C-D972-489C-AFA1-234C48FEB08A}"/>
                </a:ext>
              </a:extLst>
            </p:cNvPr>
            <p:cNvSpPr/>
            <p:nvPr/>
          </p:nvSpPr>
          <p:spPr>
            <a:xfrm flipV="1">
              <a:off x="6773955" y="1352455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1AECA7AB-261C-4786-8BA1-A21756F3F37F}"/>
                </a:ext>
              </a:extLst>
            </p:cNvPr>
            <p:cNvSpPr txBox="1"/>
            <p:nvPr/>
          </p:nvSpPr>
          <p:spPr>
            <a:xfrm>
              <a:off x="7299069" y="1402230"/>
              <a:ext cx="143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B2B2B2"/>
                  </a:solidFill>
                  <a:latin typeface="Agency FB" panose="020B0503020202020204" pitchFamily="34" charset="0"/>
                </a:rPr>
                <a:t>Architecture logicielle de l’application web</a:t>
              </a:r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69F7F0B6-233A-4F08-9763-10B6DB088B48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90" name="object 3">
              <a:extLst>
                <a:ext uri="{FF2B5EF4-FFF2-40B4-BE49-F238E27FC236}">
                  <a16:creationId xmlns:a16="http://schemas.microsoft.com/office/drawing/2014/main" id="{4426EC4A-9F48-4FDA-AF0D-7E57E0A55F99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2EA896A9-95A0-4154-B323-3774787645D2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3" name="object 5">
                <a:extLst>
                  <a:ext uri="{FF2B5EF4-FFF2-40B4-BE49-F238E27FC236}">
                    <a16:creationId xmlns:a16="http://schemas.microsoft.com/office/drawing/2014/main" id="{39C97AB9-AED5-4F52-8097-0721243CCBD5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1" name="object 2">
              <a:extLst>
                <a:ext uri="{FF2B5EF4-FFF2-40B4-BE49-F238E27FC236}">
                  <a16:creationId xmlns:a16="http://schemas.microsoft.com/office/drawing/2014/main" id="{A8A8A371-82CC-4835-9D56-7F9B2371C5D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00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82535" y="1447804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0" i="0" dirty="0" err="1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Frameworks</a:t>
            </a:r>
            <a:r>
              <a:rPr lang="fr-FR" sz="2400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 :</a:t>
            </a:r>
            <a:endParaRPr lang="fr-FR" sz="2400" dirty="0">
              <a:solidFill>
                <a:srgbClr val="002060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336985" y="1546205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E9AA742-ABAC-47CB-901E-5CBF764686E4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4E9BB3-6E1E-4FF2-B58A-20E6656A6232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10C4663D-C4BF-4105-98CF-276AD11784FD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06176D84-8C13-426A-B337-536CC36FD7BF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1A71AEEC-E18E-4C7F-A4F0-BE4F5C97964E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51C6EDB4-9736-40B6-8F53-5272961BA582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13AF87D9-C957-452A-97B5-D02352FD10F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 : coins arrondis 38">
                  <a:extLst>
                    <a:ext uri="{FF2B5EF4-FFF2-40B4-BE49-F238E27FC236}">
                      <a16:creationId xmlns:a16="http://schemas.microsoft.com/office/drawing/2014/main" id="{3B6FABE2-04BC-49BE-8388-62ED4A9F4BD4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Flèche : droite 39">
                  <a:extLst>
                    <a:ext uri="{FF2B5EF4-FFF2-40B4-BE49-F238E27FC236}">
                      <a16:creationId xmlns:a16="http://schemas.microsoft.com/office/drawing/2014/main" id="{69E9FA85-5676-4129-B6A4-D209C25F09A1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Flèche : droite 40">
                  <a:extLst>
                    <a:ext uri="{FF2B5EF4-FFF2-40B4-BE49-F238E27FC236}">
                      <a16:creationId xmlns:a16="http://schemas.microsoft.com/office/drawing/2014/main" id="{A280A2A9-0C56-4AC1-AE86-BC6257D8D191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Flèche : droite 41">
                  <a:extLst>
                    <a:ext uri="{FF2B5EF4-FFF2-40B4-BE49-F238E27FC236}">
                      <a16:creationId xmlns:a16="http://schemas.microsoft.com/office/drawing/2014/main" id="{6E2C569F-7752-4346-A651-B39C14E4D9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Flèche : droite 42">
                  <a:extLst>
                    <a:ext uri="{FF2B5EF4-FFF2-40B4-BE49-F238E27FC236}">
                      <a16:creationId xmlns:a16="http://schemas.microsoft.com/office/drawing/2014/main" id="{4F2F5207-38C5-4528-9175-2788C73A16DF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Flèche : droite 43">
                  <a:extLst>
                    <a:ext uri="{FF2B5EF4-FFF2-40B4-BE49-F238E27FC236}">
                      <a16:creationId xmlns:a16="http://schemas.microsoft.com/office/drawing/2014/main" id="{AC8ABC91-8A4A-4592-B038-C8CBE90664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E6FB68-EFBA-4EAA-9E7D-2E3BB22FBEC5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F4F731E9-758F-41A2-AB53-4859698C820F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AB90ADC-58A4-4DA9-ACED-68D8BEDDADA2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3BC12033-032B-4249-9262-146BFC80EDA7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0BA13AEC-CDD6-4E03-85D2-8EC438251A2C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046A75E-632C-4577-B51D-F30866F6BAFF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AC63EAC-59E5-4279-A960-0115D6CE2EC8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4" name="object 5">
            <a:extLst>
              <a:ext uri="{FF2B5EF4-FFF2-40B4-BE49-F238E27FC236}">
                <a16:creationId xmlns:a16="http://schemas.microsoft.com/office/drawing/2014/main" id="{76C95623-3898-4910-A23B-90935B76D08C}"/>
              </a:ext>
            </a:extLst>
          </p:cNvPr>
          <p:cNvSpPr/>
          <p:nvPr/>
        </p:nvSpPr>
        <p:spPr>
          <a:xfrm>
            <a:off x="4788327" y="2702047"/>
            <a:ext cx="2594833" cy="2325587"/>
          </a:xfrm>
          <a:custGeom>
            <a:avLst/>
            <a:gdLst/>
            <a:ahLst/>
            <a:cxnLst/>
            <a:rect l="l" t="t" r="r" b="b"/>
            <a:pathLst>
              <a:path w="1175385" h="1242060">
                <a:moveTo>
                  <a:pt x="587502" y="0"/>
                </a:moveTo>
                <a:lnTo>
                  <a:pt x="0" y="270128"/>
                </a:lnTo>
                <a:lnTo>
                  <a:pt x="0" y="971931"/>
                </a:lnTo>
                <a:lnTo>
                  <a:pt x="587502" y="1242060"/>
                </a:lnTo>
                <a:lnTo>
                  <a:pt x="1175003" y="971931"/>
                </a:lnTo>
                <a:lnTo>
                  <a:pt x="1175003" y="270128"/>
                </a:lnTo>
                <a:lnTo>
                  <a:pt x="587502" y="0"/>
                </a:lnTo>
                <a:close/>
              </a:path>
            </a:pathLst>
          </a:custGeom>
          <a:solidFill>
            <a:srgbClr val="4A5D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EF34501B-9605-4BBF-BAB2-94B7FDACE4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33" y="3192765"/>
            <a:ext cx="1980334" cy="1218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5C33B7ED-4FD6-410B-B073-00675D83EF92}"/>
              </a:ext>
            </a:extLst>
          </p:cNvPr>
          <p:cNvGrpSpPr/>
          <p:nvPr/>
        </p:nvGrpSpPr>
        <p:grpSpPr>
          <a:xfrm>
            <a:off x="2146083" y="1089600"/>
            <a:ext cx="6936003" cy="702155"/>
            <a:chOff x="2146083" y="1223295"/>
            <a:chExt cx="6936003" cy="702155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EC0B4E02-1E83-4755-A585-7FAB3FE4B9A7}"/>
                </a:ext>
              </a:extLst>
            </p:cNvPr>
            <p:cNvGrpSpPr/>
            <p:nvPr/>
          </p:nvGrpSpPr>
          <p:grpSpPr>
            <a:xfrm>
              <a:off x="2146083" y="1223295"/>
              <a:ext cx="4627872" cy="436937"/>
              <a:chOff x="3875336" y="980986"/>
              <a:chExt cx="4627872" cy="436937"/>
            </a:xfrm>
          </p:grpSpPr>
          <p:sp>
            <p:nvSpPr>
              <p:cNvPr id="73" name="Triangle isocèle 72">
                <a:extLst>
                  <a:ext uri="{FF2B5EF4-FFF2-40B4-BE49-F238E27FC236}">
                    <a16:creationId xmlns:a16="http://schemas.microsoft.com/office/drawing/2014/main" id="{6E230691-6578-4357-9373-2F919506A17E}"/>
                  </a:ext>
                </a:extLst>
              </p:cNvPr>
              <p:cNvSpPr/>
              <p:nvPr/>
            </p:nvSpPr>
            <p:spPr>
              <a:xfrm rot="10800000">
                <a:off x="4917275" y="980986"/>
                <a:ext cx="239759" cy="121467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52947E78-6476-4BBF-97BF-A9B8FD524AF5}"/>
                  </a:ext>
                </a:extLst>
              </p:cNvPr>
              <p:cNvSpPr txBox="1"/>
              <p:nvPr/>
            </p:nvSpPr>
            <p:spPr>
              <a:xfrm>
                <a:off x="4760360" y="1110146"/>
                <a:ext cx="6327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Outils</a:t>
                </a:r>
              </a:p>
            </p:txBody>
          </p:sp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644E28B5-4F02-4832-A314-5CF460D893EE}"/>
                  </a:ext>
                </a:extLst>
              </p:cNvPr>
              <p:cNvSpPr txBox="1"/>
              <p:nvPr/>
            </p:nvSpPr>
            <p:spPr>
              <a:xfrm>
                <a:off x="6961000" y="1110146"/>
                <a:ext cx="7200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Méthodes</a:t>
                </a:r>
              </a:p>
            </p:txBody>
          </p:sp>
          <p:sp>
            <p:nvSpPr>
              <p:cNvPr id="76" name="Rectangle à coins arrondis 21">
                <a:extLst>
                  <a:ext uri="{FF2B5EF4-FFF2-40B4-BE49-F238E27FC236}">
                    <a16:creationId xmlns:a16="http://schemas.microsoft.com/office/drawing/2014/main" id="{3BD18312-3469-4116-8007-B490422EAD1B}"/>
                  </a:ext>
                </a:extLst>
              </p:cNvPr>
              <p:cNvSpPr/>
              <p:nvPr/>
            </p:nvSpPr>
            <p:spPr>
              <a:xfrm flipV="1">
                <a:off x="3875336" y="1114202"/>
                <a:ext cx="2308131" cy="45719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77" name="Rectangle à coins arrondis 21">
                <a:extLst>
                  <a:ext uri="{FF2B5EF4-FFF2-40B4-BE49-F238E27FC236}">
                    <a16:creationId xmlns:a16="http://schemas.microsoft.com/office/drawing/2014/main" id="{C01AE153-D244-4934-A17C-FA9406BF585D}"/>
                  </a:ext>
                </a:extLst>
              </p:cNvPr>
              <p:cNvSpPr/>
              <p:nvPr/>
            </p:nvSpPr>
            <p:spPr>
              <a:xfrm flipV="1">
                <a:off x="6195077" y="1107458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solidFill>
                  <a:srgbClr val="CBCB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</p:grpSp>
        <p:sp>
          <p:nvSpPr>
            <p:cNvPr id="70" name="Rectangle à coins arrondis 21">
              <a:extLst>
                <a:ext uri="{FF2B5EF4-FFF2-40B4-BE49-F238E27FC236}">
                  <a16:creationId xmlns:a16="http://schemas.microsoft.com/office/drawing/2014/main" id="{7C97236D-90AD-410C-8E2F-8BF0D7206BBA}"/>
                </a:ext>
              </a:extLst>
            </p:cNvPr>
            <p:cNvSpPr/>
            <p:nvPr/>
          </p:nvSpPr>
          <p:spPr>
            <a:xfrm flipV="1">
              <a:off x="6773955" y="1352455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D0897473-B811-4482-B7D7-4ECFA47216B4}"/>
                </a:ext>
              </a:extLst>
            </p:cNvPr>
            <p:cNvSpPr txBox="1"/>
            <p:nvPr/>
          </p:nvSpPr>
          <p:spPr>
            <a:xfrm>
              <a:off x="7299069" y="1402230"/>
              <a:ext cx="143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B2B2B2"/>
                  </a:solidFill>
                  <a:latin typeface="Agency FB" panose="020B0503020202020204" pitchFamily="34" charset="0"/>
                </a:rPr>
                <a:t>Architecture logicielle de l’application web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6D6BEA25-DB78-444D-893B-E1F8D2334345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80" name="object 3">
              <a:extLst>
                <a:ext uri="{FF2B5EF4-FFF2-40B4-BE49-F238E27FC236}">
                  <a16:creationId xmlns:a16="http://schemas.microsoft.com/office/drawing/2014/main" id="{14C3E82B-98AD-4AC3-A975-6AF11FE63A4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82" name="object 4">
                <a:extLst>
                  <a:ext uri="{FF2B5EF4-FFF2-40B4-BE49-F238E27FC236}">
                    <a16:creationId xmlns:a16="http://schemas.microsoft.com/office/drawing/2014/main" id="{8303C96B-F9CB-4D71-A07F-7F9BD4215E61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" name="object 5">
                <a:extLst>
                  <a:ext uri="{FF2B5EF4-FFF2-40B4-BE49-F238E27FC236}">
                    <a16:creationId xmlns:a16="http://schemas.microsoft.com/office/drawing/2014/main" id="{6AE6E15F-3005-4BA6-B47C-F11BC225CEBD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81" name="object 2">
              <a:extLst>
                <a:ext uri="{FF2B5EF4-FFF2-40B4-BE49-F238E27FC236}">
                  <a16:creationId xmlns:a16="http://schemas.microsoft.com/office/drawing/2014/main" id="{A38FD060-FE66-437B-86FA-46B5639A6A7D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145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36323" y="1954874"/>
            <a:ext cx="77328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Utilisation du PHP orienté objet dans le développement du site e-commerce :</a:t>
            </a:r>
            <a:endParaRPr lang="fr-FR" sz="2400" dirty="0">
              <a:solidFill>
                <a:srgbClr val="002060"/>
              </a:solidFill>
              <a:latin typeface="Fira Sans Condensed Medium" panose="020B0603050000020004" pitchFamily="34" charset="0"/>
            </a:endParaRP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290774" y="204639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E9AA742-ABAC-47CB-901E-5CBF764686E4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4E9BB3-6E1E-4FF2-B58A-20E6656A6232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10C4663D-C4BF-4105-98CF-276AD11784FD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06176D84-8C13-426A-B337-536CC36FD7BF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1A71AEEC-E18E-4C7F-A4F0-BE4F5C97964E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51C6EDB4-9736-40B6-8F53-5272961BA582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13AF87D9-C957-452A-97B5-D02352FD10F5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 : coins arrondis 38">
                  <a:extLst>
                    <a:ext uri="{FF2B5EF4-FFF2-40B4-BE49-F238E27FC236}">
                      <a16:creationId xmlns:a16="http://schemas.microsoft.com/office/drawing/2014/main" id="{3B6FABE2-04BC-49BE-8388-62ED4A9F4BD4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Flèche : droite 39">
                  <a:extLst>
                    <a:ext uri="{FF2B5EF4-FFF2-40B4-BE49-F238E27FC236}">
                      <a16:creationId xmlns:a16="http://schemas.microsoft.com/office/drawing/2014/main" id="{69E9FA85-5676-4129-B6A4-D209C25F09A1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Flèche : droite 40">
                  <a:extLst>
                    <a:ext uri="{FF2B5EF4-FFF2-40B4-BE49-F238E27FC236}">
                      <a16:creationId xmlns:a16="http://schemas.microsoft.com/office/drawing/2014/main" id="{A280A2A9-0C56-4AC1-AE86-BC6257D8D191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Flèche : droite 41">
                  <a:extLst>
                    <a:ext uri="{FF2B5EF4-FFF2-40B4-BE49-F238E27FC236}">
                      <a16:creationId xmlns:a16="http://schemas.microsoft.com/office/drawing/2014/main" id="{6E2C569F-7752-4346-A651-B39C14E4D9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Flèche : droite 42">
                  <a:extLst>
                    <a:ext uri="{FF2B5EF4-FFF2-40B4-BE49-F238E27FC236}">
                      <a16:creationId xmlns:a16="http://schemas.microsoft.com/office/drawing/2014/main" id="{4F2F5207-38C5-4528-9175-2788C73A16DF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Flèche : droite 43">
                  <a:extLst>
                    <a:ext uri="{FF2B5EF4-FFF2-40B4-BE49-F238E27FC236}">
                      <a16:creationId xmlns:a16="http://schemas.microsoft.com/office/drawing/2014/main" id="{AC8ABC91-8A4A-4592-B038-C8CBE90664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E6FB68-EFBA-4EAA-9E7D-2E3BB22FBEC5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F4F731E9-758F-41A2-AB53-4859698C820F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DAB90ADC-58A4-4DA9-ACED-68D8BEDDADA2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3BC12033-032B-4249-9262-146BFC80EDA7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0BA13AEC-CDD6-4E03-85D2-8EC438251A2C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6046A75E-632C-4577-B51D-F30866F6BAFF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AC63EAC-59E5-4279-A960-0115D6CE2EC8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6D6BEA25-DB78-444D-893B-E1F8D2334345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80" name="object 3">
              <a:extLst>
                <a:ext uri="{FF2B5EF4-FFF2-40B4-BE49-F238E27FC236}">
                  <a16:creationId xmlns:a16="http://schemas.microsoft.com/office/drawing/2014/main" id="{14C3E82B-98AD-4AC3-A975-6AF11FE63A4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82" name="object 4">
                <a:extLst>
                  <a:ext uri="{FF2B5EF4-FFF2-40B4-BE49-F238E27FC236}">
                    <a16:creationId xmlns:a16="http://schemas.microsoft.com/office/drawing/2014/main" id="{8303C96B-F9CB-4D71-A07F-7F9BD4215E61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" name="object 5">
                <a:extLst>
                  <a:ext uri="{FF2B5EF4-FFF2-40B4-BE49-F238E27FC236}">
                    <a16:creationId xmlns:a16="http://schemas.microsoft.com/office/drawing/2014/main" id="{6AE6E15F-3005-4BA6-B47C-F11BC225CEBD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81" name="object 2">
              <a:extLst>
                <a:ext uri="{FF2B5EF4-FFF2-40B4-BE49-F238E27FC236}">
                  <a16:creationId xmlns:a16="http://schemas.microsoft.com/office/drawing/2014/main" id="{A38FD060-FE66-437B-86FA-46B5639A6A7D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330B7304-FF51-4812-94E7-B5366ABAE4B4}"/>
              </a:ext>
            </a:extLst>
          </p:cNvPr>
          <p:cNvGrpSpPr/>
          <p:nvPr/>
        </p:nvGrpSpPr>
        <p:grpSpPr>
          <a:xfrm>
            <a:off x="2146083" y="1058756"/>
            <a:ext cx="6936003" cy="732999"/>
            <a:chOff x="2146083" y="1058756"/>
            <a:chExt cx="6936003" cy="73299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CF20B7A-4B83-4E73-84DA-9F9BFF6732D5}"/>
                </a:ext>
              </a:extLst>
            </p:cNvPr>
            <p:cNvGrpSpPr/>
            <p:nvPr/>
          </p:nvGrpSpPr>
          <p:grpSpPr>
            <a:xfrm>
              <a:off x="3031107" y="1058756"/>
              <a:ext cx="6050979" cy="732999"/>
              <a:chOff x="3031107" y="1192451"/>
              <a:chExt cx="6050979" cy="732999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B9A46132-5672-4821-8D62-E14EEAB809D6}"/>
                  </a:ext>
                </a:extLst>
              </p:cNvPr>
              <p:cNvGrpSpPr/>
              <p:nvPr/>
            </p:nvGrpSpPr>
            <p:grpSpPr>
              <a:xfrm>
                <a:off x="3031107" y="1192451"/>
                <a:ext cx="3742848" cy="467781"/>
                <a:chOff x="4760360" y="950142"/>
                <a:chExt cx="3742848" cy="467781"/>
              </a:xfrm>
            </p:grpSpPr>
            <p:sp>
              <p:nvSpPr>
                <p:cNvPr id="51" name="Triangle isocèle 50">
                  <a:extLst>
                    <a:ext uri="{FF2B5EF4-FFF2-40B4-BE49-F238E27FC236}">
                      <a16:creationId xmlns:a16="http://schemas.microsoft.com/office/drawing/2014/main" id="{D495AEE1-70CF-4008-B27A-4EA986D4D92B}"/>
                    </a:ext>
                  </a:extLst>
                </p:cNvPr>
                <p:cNvSpPr/>
                <p:nvPr/>
              </p:nvSpPr>
              <p:spPr>
                <a:xfrm rot="10800000">
                  <a:off x="7229262" y="950142"/>
                  <a:ext cx="239759" cy="121467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 dirty="0"/>
                </a:p>
              </p:txBody>
            </p:sp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97EF07F6-B819-41EB-B4C1-0A613C0CC5D3}"/>
                    </a:ext>
                  </a:extLst>
                </p:cNvPr>
                <p:cNvSpPr txBox="1"/>
                <p:nvPr/>
              </p:nvSpPr>
              <p:spPr>
                <a:xfrm>
                  <a:off x="4760360" y="1110146"/>
                  <a:ext cx="63274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>
                      <a:solidFill>
                        <a:srgbClr val="7C899A"/>
                      </a:solidFill>
                      <a:latin typeface="Agency FB" panose="020B0503020202020204" pitchFamily="34" charset="0"/>
                    </a:rPr>
                    <a:t>Outils</a:t>
                  </a:r>
                </a:p>
              </p:txBody>
            </p:sp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1F02BB0A-F32E-4B66-A252-A2345A502276}"/>
                    </a:ext>
                  </a:extLst>
                </p:cNvPr>
                <p:cNvSpPr txBox="1"/>
                <p:nvPr/>
              </p:nvSpPr>
              <p:spPr>
                <a:xfrm>
                  <a:off x="6961000" y="1110146"/>
                  <a:ext cx="72006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>
                      <a:solidFill>
                        <a:srgbClr val="C00000"/>
                      </a:solidFill>
                      <a:latin typeface="Agency FB" panose="020B0503020202020204" pitchFamily="34" charset="0"/>
                    </a:rPr>
                    <a:t>Méthodes</a:t>
                  </a:r>
                </a:p>
              </p:txBody>
            </p:sp>
            <p:sp>
              <p:nvSpPr>
                <p:cNvPr id="55" name="Rectangle à coins arrondis 21">
                  <a:extLst>
                    <a:ext uri="{FF2B5EF4-FFF2-40B4-BE49-F238E27FC236}">
                      <a16:creationId xmlns:a16="http://schemas.microsoft.com/office/drawing/2014/main" id="{E82029B3-27B7-4F8E-BFE7-B66D7B6B83B5}"/>
                    </a:ext>
                  </a:extLst>
                </p:cNvPr>
                <p:cNvSpPr/>
                <p:nvPr/>
              </p:nvSpPr>
              <p:spPr>
                <a:xfrm flipV="1">
                  <a:off x="6195077" y="1107458"/>
                  <a:ext cx="2308131" cy="45719"/>
                </a:xfrm>
                <a:prstGeom prst="roundRect">
                  <a:avLst/>
                </a:prstGeom>
                <a:solidFill>
                  <a:srgbClr val="BE2C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 dirty="0"/>
                </a:p>
              </p:txBody>
            </p:sp>
          </p:grpSp>
          <p:sp>
            <p:nvSpPr>
              <p:cNvPr id="49" name="Rectangle à coins arrondis 21">
                <a:extLst>
                  <a:ext uri="{FF2B5EF4-FFF2-40B4-BE49-F238E27FC236}">
                    <a16:creationId xmlns:a16="http://schemas.microsoft.com/office/drawing/2014/main" id="{66612542-FE2A-49E4-86B6-AB8789501E85}"/>
                  </a:ext>
                </a:extLst>
              </p:cNvPr>
              <p:cNvSpPr/>
              <p:nvPr/>
            </p:nvSpPr>
            <p:spPr>
              <a:xfrm flipV="1">
                <a:off x="6773955" y="1352455"/>
                <a:ext cx="2308131" cy="45719"/>
              </a:xfrm>
              <a:prstGeom prst="roundRect">
                <a:avLst/>
              </a:prstGeom>
              <a:solidFill>
                <a:srgbClr val="CBCB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A9CF213D-FE59-463B-8155-C9D4FB26C5B1}"/>
                  </a:ext>
                </a:extLst>
              </p:cNvPr>
              <p:cNvSpPr txBox="1"/>
              <p:nvPr/>
            </p:nvSpPr>
            <p:spPr>
              <a:xfrm>
                <a:off x="7299069" y="1402230"/>
                <a:ext cx="14380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B2B2B2"/>
                    </a:solidFill>
                    <a:latin typeface="Agency FB" panose="020B0503020202020204" pitchFamily="34" charset="0"/>
                  </a:rPr>
                  <a:t>Architecture logicielle de l’application web</a:t>
                </a:r>
              </a:p>
            </p:txBody>
          </p:sp>
        </p:grpSp>
        <p:sp>
          <p:nvSpPr>
            <p:cNvPr id="47" name="Rectangle à coins arrondis 21">
              <a:extLst>
                <a:ext uri="{FF2B5EF4-FFF2-40B4-BE49-F238E27FC236}">
                  <a16:creationId xmlns:a16="http://schemas.microsoft.com/office/drawing/2014/main" id="{188A287A-F0C7-44C8-A62C-5D77957926FC}"/>
                </a:ext>
              </a:extLst>
            </p:cNvPr>
            <p:cNvSpPr/>
            <p:nvPr/>
          </p:nvSpPr>
          <p:spPr>
            <a:xfrm flipV="1">
              <a:off x="2146083" y="1216071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ADA8812-511E-486F-85E9-20AE265A85E8}"/>
              </a:ext>
            </a:extLst>
          </p:cNvPr>
          <p:cNvSpPr txBox="1"/>
          <p:nvPr/>
        </p:nvSpPr>
        <p:spPr>
          <a:xfrm>
            <a:off x="2312168" y="2895913"/>
            <a:ext cx="75676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b="0" i="0" dirty="0">
                <a:solidFill>
                  <a:srgbClr val="000000"/>
                </a:solidFill>
                <a:effectLst/>
                <a:latin typeface="Fira Sans Condensed Medium" panose="020B0603050000020004" pitchFamily="34" charset="0"/>
              </a:rPr>
              <a:t>La POO est plus rapide et plus facile à exécuter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b="0" i="0" dirty="0">
                <a:solidFill>
                  <a:srgbClr val="000000"/>
                </a:solidFill>
                <a:effectLst/>
                <a:latin typeface="Fira Sans Condensed Medium" panose="020B0603050000020004" pitchFamily="34" charset="0"/>
              </a:rPr>
              <a:t>La POO fournit une structure claire pour les programmes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b="0" i="0" dirty="0">
                <a:solidFill>
                  <a:srgbClr val="000000"/>
                </a:solidFill>
                <a:effectLst/>
                <a:latin typeface="Fira Sans Condensed Medium" panose="020B0603050000020004" pitchFamily="34" charset="0"/>
              </a:rPr>
              <a:t>La POO facilite la maintenance, la modification et le débogage du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b="0" i="0" dirty="0">
                <a:solidFill>
                  <a:srgbClr val="000000"/>
                </a:solidFill>
                <a:effectLst/>
                <a:latin typeface="Fira Sans Condensed Medium" panose="020B0603050000020004" pitchFamily="34" charset="0"/>
              </a:rPr>
              <a:t>La POO permet de créer des applications entièrement réutilisables avec moins de code et un temps de développement plus court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03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D386C77C-F9CE-45EB-830D-89655047D38D}"/>
              </a:ext>
            </a:extLst>
          </p:cNvPr>
          <p:cNvGrpSpPr/>
          <p:nvPr/>
        </p:nvGrpSpPr>
        <p:grpSpPr>
          <a:xfrm>
            <a:off x="2146083" y="1075208"/>
            <a:ext cx="6936003" cy="716547"/>
            <a:chOff x="2146083" y="1075208"/>
            <a:chExt cx="6936003" cy="716547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4E931356-A33B-47DF-9A70-3B9276CF19B7}"/>
                </a:ext>
              </a:extLst>
            </p:cNvPr>
            <p:cNvGrpSpPr/>
            <p:nvPr/>
          </p:nvGrpSpPr>
          <p:grpSpPr>
            <a:xfrm>
              <a:off x="3031107" y="1075208"/>
              <a:ext cx="6050979" cy="716547"/>
              <a:chOff x="3031107" y="1208903"/>
              <a:chExt cx="6050979" cy="716547"/>
            </a:xfrm>
          </p:grpSpPr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6A34B561-DFF4-4615-B06E-719772D491E9}"/>
                  </a:ext>
                </a:extLst>
              </p:cNvPr>
              <p:cNvGrpSpPr/>
              <p:nvPr/>
            </p:nvGrpSpPr>
            <p:grpSpPr>
              <a:xfrm>
                <a:off x="3031107" y="1208903"/>
                <a:ext cx="5016792" cy="451329"/>
                <a:chOff x="4760360" y="966594"/>
                <a:chExt cx="5016792" cy="451329"/>
              </a:xfrm>
            </p:grpSpPr>
            <p:sp>
              <p:nvSpPr>
                <p:cNvPr id="52" name="Triangle isocèle 51">
                  <a:extLst>
                    <a:ext uri="{FF2B5EF4-FFF2-40B4-BE49-F238E27FC236}">
                      <a16:creationId xmlns:a16="http://schemas.microsoft.com/office/drawing/2014/main" id="{21B37A3E-3DFE-47A4-9D2B-BA943C0DC7AA}"/>
                    </a:ext>
                  </a:extLst>
                </p:cNvPr>
                <p:cNvSpPr/>
                <p:nvPr/>
              </p:nvSpPr>
              <p:spPr>
                <a:xfrm rot="10800000">
                  <a:off x="9537393" y="966594"/>
                  <a:ext cx="239759" cy="121467"/>
                </a:xfrm>
                <a:prstGeom prst="triangl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 dirty="0"/>
                </a:p>
              </p:txBody>
            </p:sp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6D1E45E1-B506-41C6-8E9E-7CB37F25CBCD}"/>
                    </a:ext>
                  </a:extLst>
                </p:cNvPr>
                <p:cNvSpPr txBox="1"/>
                <p:nvPr/>
              </p:nvSpPr>
              <p:spPr>
                <a:xfrm>
                  <a:off x="4760360" y="1110146"/>
                  <a:ext cx="63274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>
                      <a:solidFill>
                        <a:srgbClr val="7C899A"/>
                      </a:solidFill>
                      <a:latin typeface="Agency FB" panose="020B0503020202020204" pitchFamily="34" charset="0"/>
                    </a:rPr>
                    <a:t>Outils</a:t>
                  </a:r>
                </a:p>
              </p:txBody>
            </p:sp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102CDBDA-88D2-426B-9ECD-A6556A4985E4}"/>
                    </a:ext>
                  </a:extLst>
                </p:cNvPr>
                <p:cNvSpPr txBox="1"/>
                <p:nvPr/>
              </p:nvSpPr>
              <p:spPr>
                <a:xfrm>
                  <a:off x="6961000" y="1110146"/>
                  <a:ext cx="72006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>
                      <a:solidFill>
                        <a:srgbClr val="7C899A"/>
                      </a:solidFill>
                      <a:latin typeface="Agency FB" panose="020B0503020202020204" pitchFamily="34" charset="0"/>
                    </a:rPr>
                    <a:t>Méthodes</a:t>
                  </a:r>
                </a:p>
              </p:txBody>
            </p:sp>
            <p:sp>
              <p:nvSpPr>
                <p:cNvPr id="56" name="Rectangle à coins arrondis 21">
                  <a:extLst>
                    <a:ext uri="{FF2B5EF4-FFF2-40B4-BE49-F238E27FC236}">
                      <a16:creationId xmlns:a16="http://schemas.microsoft.com/office/drawing/2014/main" id="{35E6B5DC-3794-44B2-88B8-2787EC28A5B9}"/>
                    </a:ext>
                  </a:extLst>
                </p:cNvPr>
                <p:cNvSpPr/>
                <p:nvPr/>
              </p:nvSpPr>
              <p:spPr>
                <a:xfrm flipV="1">
                  <a:off x="6183467" y="1107457"/>
                  <a:ext cx="2319741" cy="45719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E5E8EC">
                        <a:shade val="30000"/>
                        <a:satMod val="115000"/>
                      </a:srgbClr>
                    </a:gs>
                    <a:gs pos="50000">
                      <a:srgbClr val="E5E8EC">
                        <a:shade val="67500"/>
                        <a:satMod val="115000"/>
                      </a:srgbClr>
                    </a:gs>
                    <a:gs pos="100000">
                      <a:srgbClr val="E5E8EC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solidFill>
                    <a:srgbClr val="E5E8E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 dirty="0"/>
                </a:p>
              </p:txBody>
            </p:sp>
          </p:grpSp>
          <p:sp>
            <p:nvSpPr>
              <p:cNvPr id="50" name="Rectangle à coins arrondis 21">
                <a:extLst>
                  <a:ext uri="{FF2B5EF4-FFF2-40B4-BE49-F238E27FC236}">
                    <a16:creationId xmlns:a16="http://schemas.microsoft.com/office/drawing/2014/main" id="{1DF1DB62-3E8E-4E13-90E7-7B35C8B52B80}"/>
                  </a:ext>
                </a:extLst>
              </p:cNvPr>
              <p:cNvSpPr/>
              <p:nvPr/>
            </p:nvSpPr>
            <p:spPr>
              <a:xfrm flipV="1">
                <a:off x="6773955" y="1352455"/>
                <a:ext cx="2308131" cy="45719"/>
              </a:xfrm>
              <a:prstGeom prst="roundRect">
                <a:avLst/>
              </a:prstGeom>
              <a:solidFill>
                <a:srgbClr val="BE2C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B4285477-C72E-480D-BB07-48696638B796}"/>
                  </a:ext>
                </a:extLst>
              </p:cNvPr>
              <p:cNvSpPr txBox="1"/>
              <p:nvPr/>
            </p:nvSpPr>
            <p:spPr>
              <a:xfrm>
                <a:off x="7299069" y="1402230"/>
                <a:ext cx="143804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rgbClr val="BE2C2C"/>
                    </a:solidFill>
                    <a:latin typeface="Agency FB" panose="020B0503020202020204" pitchFamily="34" charset="0"/>
                  </a:rPr>
                  <a:t>Architecture logicielle de l’application web</a:t>
                </a:r>
              </a:p>
            </p:txBody>
          </p:sp>
        </p:grpSp>
        <p:sp>
          <p:nvSpPr>
            <p:cNvPr id="57" name="Rectangle à coins arrondis 21">
              <a:extLst>
                <a:ext uri="{FF2B5EF4-FFF2-40B4-BE49-F238E27FC236}">
                  <a16:creationId xmlns:a16="http://schemas.microsoft.com/office/drawing/2014/main" id="{88E82675-4999-47FF-8CA2-0690FE4F5359}"/>
                </a:ext>
              </a:extLst>
            </p:cNvPr>
            <p:cNvSpPr/>
            <p:nvPr/>
          </p:nvSpPr>
          <p:spPr>
            <a:xfrm flipV="1">
              <a:off x="2146083" y="1216071"/>
              <a:ext cx="2308131" cy="45719"/>
            </a:xfrm>
            <a:prstGeom prst="roundRect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1E1D390-4C14-4149-8DC3-169BD1078505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DC5702D1-6B9A-435E-A251-AC3310AED8A6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B3FE97D3-4649-451F-B315-D46C90BB893C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68" name="Rectangle : coins arrondis 67">
                  <a:extLst>
                    <a:ext uri="{FF2B5EF4-FFF2-40B4-BE49-F238E27FC236}">
                      <a16:creationId xmlns:a16="http://schemas.microsoft.com/office/drawing/2014/main" id="{A7828E27-B153-4A08-8920-DA6E6CE3648B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 : coins arrondis 68">
                  <a:extLst>
                    <a:ext uri="{FF2B5EF4-FFF2-40B4-BE49-F238E27FC236}">
                      <a16:creationId xmlns:a16="http://schemas.microsoft.com/office/drawing/2014/main" id="{8B79CBE4-E704-476B-BBA6-2CE6260AF240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 : coins arrondis 69">
                  <a:extLst>
                    <a:ext uri="{FF2B5EF4-FFF2-40B4-BE49-F238E27FC236}">
                      <a16:creationId xmlns:a16="http://schemas.microsoft.com/office/drawing/2014/main" id="{AF736513-A33E-45D4-B57C-082BC87999DA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5BAD8D9E-F1C8-483E-B172-9448DC1DF4FA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 : coins arrondis 71">
                  <a:extLst>
                    <a:ext uri="{FF2B5EF4-FFF2-40B4-BE49-F238E27FC236}">
                      <a16:creationId xmlns:a16="http://schemas.microsoft.com/office/drawing/2014/main" id="{E97AB095-4FD4-4E83-888D-46670B6FF84A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3" name="Flèche : droite 72">
                  <a:extLst>
                    <a:ext uri="{FF2B5EF4-FFF2-40B4-BE49-F238E27FC236}">
                      <a16:creationId xmlns:a16="http://schemas.microsoft.com/office/drawing/2014/main" id="{CDA06564-F4A1-4E91-B38A-B3E6CD94D59B}"/>
                    </a:ext>
                  </a:extLst>
                </p:cNvPr>
                <p:cNvSpPr/>
                <p:nvPr/>
              </p:nvSpPr>
              <p:spPr>
                <a:xfrm>
                  <a:off x="1645028" y="527901"/>
                  <a:ext cx="389960" cy="160256"/>
                </a:xfrm>
                <a:prstGeom prst="rightArrow">
                  <a:avLst/>
                </a:prstGeom>
                <a:solidFill>
                  <a:srgbClr val="7C899A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Flèche : droite 73">
                  <a:extLst>
                    <a:ext uri="{FF2B5EF4-FFF2-40B4-BE49-F238E27FC236}">
                      <a16:creationId xmlns:a16="http://schemas.microsoft.com/office/drawing/2014/main" id="{3ED07337-A053-46E4-BB98-F17E3CFD1288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Flèche : droite 74">
                  <a:extLst>
                    <a:ext uri="{FF2B5EF4-FFF2-40B4-BE49-F238E27FC236}">
                      <a16:creationId xmlns:a16="http://schemas.microsoft.com/office/drawing/2014/main" id="{54C25975-7742-4D5B-A5A6-8C6AE514A2FD}"/>
                    </a:ext>
                  </a:extLst>
                </p:cNvPr>
                <p:cNvSpPr/>
                <p:nvPr/>
              </p:nvSpPr>
              <p:spPr>
                <a:xfrm>
                  <a:off x="5570812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Flèche : droite 75">
                  <a:extLst>
                    <a:ext uri="{FF2B5EF4-FFF2-40B4-BE49-F238E27FC236}">
                      <a16:creationId xmlns:a16="http://schemas.microsoft.com/office/drawing/2014/main" id="{7AAED4D2-41FD-4346-A89B-CE4B409E9118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Flèche : droite 76">
                  <a:extLst>
                    <a:ext uri="{FF2B5EF4-FFF2-40B4-BE49-F238E27FC236}">
                      <a16:creationId xmlns:a16="http://schemas.microsoft.com/office/drawing/2014/main" id="{40487820-3073-41EF-B761-22707EEDC3AC}"/>
                    </a:ext>
                  </a:extLst>
                </p:cNvPr>
                <p:cNvSpPr/>
                <p:nvPr/>
              </p:nvSpPr>
              <p:spPr>
                <a:xfrm>
                  <a:off x="9519507" y="520500"/>
                  <a:ext cx="389960" cy="160256"/>
                </a:xfrm>
                <a:prstGeom prst="rightArrow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F0FA8B86-C225-495A-B1A7-33241BEE0617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object 13">
                <a:extLst>
                  <a:ext uri="{FF2B5EF4-FFF2-40B4-BE49-F238E27FC236}">
                    <a16:creationId xmlns:a16="http://schemas.microsoft.com/office/drawing/2014/main" id="{A6DEB554-EF31-4C91-A05A-D248D8E262D9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FD13E3EB-003C-4174-AC2D-5B7220366911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66" name="object 28">
                <a:extLst>
                  <a:ext uri="{FF2B5EF4-FFF2-40B4-BE49-F238E27FC236}">
                    <a16:creationId xmlns:a16="http://schemas.microsoft.com/office/drawing/2014/main" id="{7F30B84B-CA37-484F-AF03-C0C9E9B35E86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67" name="object 34">
                <a:extLst>
                  <a:ext uri="{FF2B5EF4-FFF2-40B4-BE49-F238E27FC236}">
                    <a16:creationId xmlns:a16="http://schemas.microsoft.com/office/drawing/2014/main" id="{C5CEAD55-499C-4AF9-B479-128ACB663A38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9F995A8D-A1EE-4D28-B45D-2E057351052C}"/>
                </a:ext>
              </a:extLst>
            </p:cNvPr>
            <p:cNvSpPr/>
            <p:nvPr/>
          </p:nvSpPr>
          <p:spPr>
            <a:xfrm>
              <a:off x="4203481" y="60580"/>
              <a:ext cx="1666115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BA63C04-0BD6-47E9-AFC9-8142B79C789B}"/>
                </a:ext>
              </a:extLst>
            </p:cNvPr>
            <p:cNvSpPr txBox="1"/>
            <p:nvPr/>
          </p:nvSpPr>
          <p:spPr>
            <a:xfrm>
              <a:off x="4035904" y="252565"/>
              <a:ext cx="1930138" cy="502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CF2DFD10-65FF-4EFF-A610-92C666022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7" b="8259"/>
          <a:stretch/>
        </p:blipFill>
        <p:spPr>
          <a:xfrm>
            <a:off x="1502448" y="1995568"/>
            <a:ext cx="9166591" cy="437009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DA00BC5B-084B-47D0-B174-23E28923963F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2" name="object 3">
              <a:extLst>
                <a:ext uri="{FF2B5EF4-FFF2-40B4-BE49-F238E27FC236}">
                  <a16:creationId xmlns:a16="http://schemas.microsoft.com/office/drawing/2014/main" id="{FA34CFC5-AB2D-4AC0-8A13-B0B03BC99F3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2B3D579E-444F-4661-8571-50044FFCE904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5D3E90A4-DBA7-4281-9C67-376D9977BD90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473ED867-7DBF-44EC-B997-00068D1D01EE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28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DDF42A30-CBD1-4EFF-AAB7-B90A59A142C9}"/>
              </a:ext>
            </a:extLst>
          </p:cNvPr>
          <p:cNvGrpSpPr/>
          <p:nvPr/>
        </p:nvGrpSpPr>
        <p:grpSpPr>
          <a:xfrm>
            <a:off x="564519" y="2761492"/>
            <a:ext cx="11229364" cy="469611"/>
            <a:chOff x="341375" y="2344613"/>
            <a:chExt cx="9995796" cy="360045"/>
          </a:xfrm>
        </p:grpSpPr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F4490CE1-3BAD-4EB1-A353-F4BBEC6AD594}"/>
                </a:ext>
              </a:extLst>
            </p:cNvPr>
            <p:cNvSpPr/>
            <p:nvPr/>
          </p:nvSpPr>
          <p:spPr>
            <a:xfrm>
              <a:off x="341375" y="2505771"/>
              <a:ext cx="9995796" cy="100777"/>
            </a:xfrm>
            <a:custGeom>
              <a:avLst/>
              <a:gdLst/>
              <a:ahLst/>
              <a:cxnLst/>
              <a:rect l="l" t="t" r="r" b="b"/>
              <a:pathLst>
                <a:path w="8461375" h="180339">
                  <a:moveTo>
                    <a:pt x="8371332" y="0"/>
                  </a:moveTo>
                  <a:lnTo>
                    <a:pt x="8371332" y="44958"/>
                  </a:lnTo>
                  <a:lnTo>
                    <a:pt x="0" y="44958"/>
                  </a:lnTo>
                  <a:lnTo>
                    <a:pt x="0" y="134874"/>
                  </a:lnTo>
                  <a:lnTo>
                    <a:pt x="8371332" y="134874"/>
                  </a:lnTo>
                  <a:lnTo>
                    <a:pt x="8371332" y="179831"/>
                  </a:lnTo>
                  <a:lnTo>
                    <a:pt x="8461248" y="89916"/>
                  </a:lnTo>
                  <a:lnTo>
                    <a:pt x="8371332" y="0"/>
                  </a:lnTo>
                  <a:close/>
                </a:path>
              </a:pathLst>
            </a:custGeom>
            <a:solidFill>
              <a:srgbClr val="C6D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48C02EBD-319C-4AF0-9437-CCC888B67F99}"/>
                </a:ext>
              </a:extLst>
            </p:cNvPr>
            <p:cNvSpPr/>
            <p:nvPr/>
          </p:nvSpPr>
          <p:spPr>
            <a:xfrm>
              <a:off x="839267" y="2344613"/>
              <a:ext cx="39090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7">
            <a:extLst>
              <a:ext uri="{FF2B5EF4-FFF2-40B4-BE49-F238E27FC236}">
                <a16:creationId xmlns:a16="http://schemas.microsoft.com/office/drawing/2014/main" id="{F41800CD-58DE-4538-A4B1-30BB9A4DB37A}"/>
              </a:ext>
            </a:extLst>
          </p:cNvPr>
          <p:cNvSpPr txBox="1"/>
          <p:nvPr/>
        </p:nvSpPr>
        <p:spPr>
          <a:xfrm>
            <a:off x="1272848" y="2865800"/>
            <a:ext cx="156451" cy="297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1400" dirty="0">
              <a:latin typeface="Roboto"/>
              <a:cs typeface="Roboto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1673D72D-59CA-478F-AF7A-54B32EE0DB9C}"/>
              </a:ext>
            </a:extLst>
          </p:cNvPr>
          <p:cNvGrpSpPr/>
          <p:nvPr/>
        </p:nvGrpSpPr>
        <p:grpSpPr>
          <a:xfrm>
            <a:off x="3045799" y="2787934"/>
            <a:ext cx="439147" cy="469611"/>
            <a:chOff x="3045799" y="2787934"/>
            <a:chExt cx="439147" cy="469611"/>
          </a:xfrm>
        </p:grpSpPr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6A2EA39D-8740-4966-B7A0-D2A8D09EFA33}"/>
                </a:ext>
              </a:extLst>
            </p:cNvPr>
            <p:cNvSpPr/>
            <p:nvPr/>
          </p:nvSpPr>
          <p:spPr>
            <a:xfrm>
              <a:off x="3045799" y="2787934"/>
              <a:ext cx="439147" cy="469611"/>
            </a:xfrm>
            <a:custGeom>
              <a:avLst/>
              <a:gdLst/>
              <a:ahLst/>
              <a:cxnLst/>
              <a:rect l="l" t="t" r="r" b="b"/>
              <a:pathLst>
                <a:path w="360044" h="360044">
                  <a:moveTo>
                    <a:pt x="179831" y="0"/>
                  </a:move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6424" y="227636"/>
                  </a:lnTo>
                  <a:lnTo>
                    <a:pt x="24553" y="270594"/>
                  </a:lnTo>
                  <a:lnTo>
                    <a:pt x="52673" y="306990"/>
                  </a:lnTo>
                  <a:lnTo>
                    <a:pt x="89069" y="335110"/>
                  </a:lnTo>
                  <a:lnTo>
                    <a:pt x="132027" y="353239"/>
                  </a:lnTo>
                  <a:lnTo>
                    <a:pt x="179831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3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8C080B2F-B614-4F74-834E-8705A2B3FACA}"/>
                </a:ext>
              </a:extLst>
            </p:cNvPr>
            <p:cNvSpPr txBox="1"/>
            <p:nvPr/>
          </p:nvSpPr>
          <p:spPr>
            <a:xfrm>
              <a:off x="3202454" y="2900706"/>
              <a:ext cx="156451" cy="2977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solidFill>
                    <a:srgbClr val="FFFFFF"/>
                  </a:solidFill>
                  <a:latin typeface="Roboto"/>
                  <a:cs typeface="Roboto"/>
                </a:rPr>
                <a:t>2</a:t>
              </a:r>
              <a:endParaRPr sz="1400" dirty="0">
                <a:latin typeface="Roboto"/>
                <a:cs typeface="Roboto"/>
              </a:endParaRPr>
            </a:p>
          </p:txBody>
        </p:sp>
      </p:grpSp>
      <p:sp>
        <p:nvSpPr>
          <p:cNvPr id="30" name="object 14">
            <a:extLst>
              <a:ext uri="{FF2B5EF4-FFF2-40B4-BE49-F238E27FC236}">
                <a16:creationId xmlns:a16="http://schemas.microsoft.com/office/drawing/2014/main" id="{DC8C20B2-BD30-4E56-A551-69218EF28922}"/>
              </a:ext>
            </a:extLst>
          </p:cNvPr>
          <p:cNvSpPr/>
          <p:nvPr/>
        </p:nvSpPr>
        <p:spPr>
          <a:xfrm>
            <a:off x="5112120" y="2814766"/>
            <a:ext cx="440696" cy="469611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180593" y="0"/>
                </a:moveTo>
                <a:lnTo>
                  <a:pt x="132600" y="6424"/>
                </a:lnTo>
                <a:lnTo>
                  <a:pt x="89464" y="24553"/>
                </a:lnTo>
                <a:lnTo>
                  <a:pt x="52911" y="52673"/>
                </a:lnTo>
                <a:lnTo>
                  <a:pt x="24666" y="89069"/>
                </a:lnTo>
                <a:lnTo>
                  <a:pt x="6454" y="132027"/>
                </a:lnTo>
                <a:lnTo>
                  <a:pt x="0" y="179831"/>
                </a:lnTo>
                <a:lnTo>
                  <a:pt x="6454" y="227636"/>
                </a:lnTo>
                <a:lnTo>
                  <a:pt x="24666" y="270594"/>
                </a:lnTo>
                <a:lnTo>
                  <a:pt x="52911" y="306990"/>
                </a:lnTo>
                <a:lnTo>
                  <a:pt x="89464" y="335110"/>
                </a:lnTo>
                <a:lnTo>
                  <a:pt x="132600" y="353239"/>
                </a:lnTo>
                <a:lnTo>
                  <a:pt x="180593" y="359663"/>
                </a:lnTo>
                <a:lnTo>
                  <a:pt x="228587" y="353239"/>
                </a:lnTo>
                <a:lnTo>
                  <a:pt x="271723" y="335110"/>
                </a:lnTo>
                <a:lnTo>
                  <a:pt x="308276" y="306990"/>
                </a:lnTo>
                <a:lnTo>
                  <a:pt x="336521" y="270594"/>
                </a:lnTo>
                <a:lnTo>
                  <a:pt x="354733" y="227636"/>
                </a:lnTo>
                <a:lnTo>
                  <a:pt x="361188" y="179831"/>
                </a:lnTo>
                <a:lnTo>
                  <a:pt x="354733" y="132027"/>
                </a:lnTo>
                <a:lnTo>
                  <a:pt x="336521" y="89069"/>
                </a:lnTo>
                <a:lnTo>
                  <a:pt x="308276" y="52673"/>
                </a:lnTo>
                <a:lnTo>
                  <a:pt x="271723" y="24553"/>
                </a:lnTo>
                <a:lnTo>
                  <a:pt x="228587" y="6424"/>
                </a:lnTo>
                <a:lnTo>
                  <a:pt x="180593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700542DE-9629-4BCF-A1AA-C2C155761973}"/>
              </a:ext>
            </a:extLst>
          </p:cNvPr>
          <p:cNvSpPr txBox="1"/>
          <p:nvPr/>
        </p:nvSpPr>
        <p:spPr>
          <a:xfrm>
            <a:off x="5270581" y="2915003"/>
            <a:ext cx="156451" cy="297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AC60CA89-733A-4601-8DFC-8F05E0710C44}"/>
              </a:ext>
            </a:extLst>
          </p:cNvPr>
          <p:cNvSpPr/>
          <p:nvPr/>
        </p:nvSpPr>
        <p:spPr>
          <a:xfrm>
            <a:off x="7179990" y="2779861"/>
            <a:ext cx="440696" cy="469611"/>
          </a:xfrm>
          <a:custGeom>
            <a:avLst/>
            <a:gdLst/>
            <a:ahLst/>
            <a:cxnLst/>
            <a:rect l="l" t="t" r="r" b="b"/>
            <a:pathLst>
              <a:path w="361314" h="360044">
                <a:moveTo>
                  <a:pt x="180593" y="0"/>
                </a:moveTo>
                <a:lnTo>
                  <a:pt x="132600" y="6424"/>
                </a:lnTo>
                <a:lnTo>
                  <a:pt x="89464" y="24553"/>
                </a:lnTo>
                <a:lnTo>
                  <a:pt x="52911" y="52673"/>
                </a:lnTo>
                <a:lnTo>
                  <a:pt x="24666" y="89069"/>
                </a:lnTo>
                <a:lnTo>
                  <a:pt x="6454" y="132027"/>
                </a:lnTo>
                <a:lnTo>
                  <a:pt x="0" y="179831"/>
                </a:lnTo>
                <a:lnTo>
                  <a:pt x="6454" y="227636"/>
                </a:lnTo>
                <a:lnTo>
                  <a:pt x="24666" y="270594"/>
                </a:lnTo>
                <a:lnTo>
                  <a:pt x="52911" y="306990"/>
                </a:lnTo>
                <a:lnTo>
                  <a:pt x="89464" y="335110"/>
                </a:lnTo>
                <a:lnTo>
                  <a:pt x="132600" y="353239"/>
                </a:lnTo>
                <a:lnTo>
                  <a:pt x="180593" y="359663"/>
                </a:lnTo>
                <a:lnTo>
                  <a:pt x="228587" y="353239"/>
                </a:lnTo>
                <a:lnTo>
                  <a:pt x="271723" y="335110"/>
                </a:lnTo>
                <a:lnTo>
                  <a:pt x="308276" y="306990"/>
                </a:lnTo>
                <a:lnTo>
                  <a:pt x="336521" y="270594"/>
                </a:lnTo>
                <a:lnTo>
                  <a:pt x="354733" y="227636"/>
                </a:lnTo>
                <a:lnTo>
                  <a:pt x="361188" y="179831"/>
                </a:lnTo>
                <a:lnTo>
                  <a:pt x="354733" y="132027"/>
                </a:lnTo>
                <a:lnTo>
                  <a:pt x="336521" y="89069"/>
                </a:lnTo>
                <a:lnTo>
                  <a:pt x="308276" y="52673"/>
                </a:lnTo>
                <a:lnTo>
                  <a:pt x="271723" y="24553"/>
                </a:lnTo>
                <a:lnTo>
                  <a:pt x="228587" y="6424"/>
                </a:lnTo>
                <a:lnTo>
                  <a:pt x="180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21">
            <a:extLst>
              <a:ext uri="{FF2B5EF4-FFF2-40B4-BE49-F238E27FC236}">
                <a16:creationId xmlns:a16="http://schemas.microsoft.com/office/drawing/2014/main" id="{FCBD7BCA-8A2F-483C-85C7-96C1E24F7CE2}"/>
              </a:ext>
            </a:extLst>
          </p:cNvPr>
          <p:cNvSpPr txBox="1"/>
          <p:nvPr/>
        </p:nvSpPr>
        <p:spPr>
          <a:xfrm>
            <a:off x="7322112" y="2915003"/>
            <a:ext cx="156451" cy="297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33146821-663A-4FE8-A4A6-04F443FD9089}"/>
              </a:ext>
            </a:extLst>
          </p:cNvPr>
          <p:cNvSpPr/>
          <p:nvPr/>
        </p:nvSpPr>
        <p:spPr>
          <a:xfrm>
            <a:off x="9024718" y="2779861"/>
            <a:ext cx="439147" cy="469611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FF9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ACBDEA3A-3C87-4FFF-B9F1-C24CE67938B1}"/>
              </a:ext>
            </a:extLst>
          </p:cNvPr>
          <p:cNvSpPr txBox="1"/>
          <p:nvPr/>
        </p:nvSpPr>
        <p:spPr>
          <a:xfrm>
            <a:off x="9166065" y="2906917"/>
            <a:ext cx="156451" cy="297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5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2" name="object 32">
            <a:extLst>
              <a:ext uri="{FF2B5EF4-FFF2-40B4-BE49-F238E27FC236}">
                <a16:creationId xmlns:a16="http://schemas.microsoft.com/office/drawing/2014/main" id="{09D70928-E92B-4A8C-B843-DFACA97A4D5B}"/>
              </a:ext>
            </a:extLst>
          </p:cNvPr>
          <p:cNvSpPr/>
          <p:nvPr/>
        </p:nvSpPr>
        <p:spPr>
          <a:xfrm>
            <a:off x="10629790" y="2787934"/>
            <a:ext cx="439147" cy="469611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3">
            <a:extLst>
              <a:ext uri="{FF2B5EF4-FFF2-40B4-BE49-F238E27FC236}">
                <a16:creationId xmlns:a16="http://schemas.microsoft.com/office/drawing/2014/main" id="{EB8297CB-A823-4432-A8F7-E920144E1FC9}"/>
              </a:ext>
            </a:extLst>
          </p:cNvPr>
          <p:cNvSpPr txBox="1"/>
          <p:nvPr/>
        </p:nvSpPr>
        <p:spPr>
          <a:xfrm>
            <a:off x="10771137" y="2906917"/>
            <a:ext cx="156451" cy="297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6</a:t>
            </a:r>
            <a:endParaRPr sz="1400" dirty="0">
              <a:latin typeface="Roboto"/>
              <a:cs typeface="Roboto"/>
            </a:endParaRP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3CF83233-7B58-41C1-9B24-6808C01D21DB}"/>
              </a:ext>
            </a:extLst>
          </p:cNvPr>
          <p:cNvGrpSpPr/>
          <p:nvPr/>
        </p:nvGrpSpPr>
        <p:grpSpPr>
          <a:xfrm>
            <a:off x="881193" y="3771899"/>
            <a:ext cx="1469472" cy="1119397"/>
            <a:chOff x="881193" y="3771899"/>
            <a:chExt cx="1469472" cy="1119397"/>
          </a:xfrm>
        </p:grpSpPr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2D2874C1-707F-471D-8EE4-6945B54D2367}"/>
                </a:ext>
              </a:extLst>
            </p:cNvPr>
            <p:cNvSpPr txBox="1"/>
            <p:nvPr/>
          </p:nvSpPr>
          <p:spPr>
            <a:xfrm>
              <a:off x="881193" y="4641715"/>
              <a:ext cx="1469472" cy="2495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rgbClr val="00AF50"/>
                  </a:solidFill>
                  <a:latin typeface="Arial"/>
                  <a:cs typeface="Arial"/>
                </a:rPr>
                <a:t>Introduction</a:t>
              </a:r>
              <a:endParaRPr sz="1400" dirty="0">
                <a:latin typeface="Arial"/>
                <a:cs typeface="Arial"/>
              </a:endParaRPr>
            </a:p>
          </p:txBody>
        </p:sp>
        <p:pic>
          <p:nvPicPr>
            <p:cNvPr id="55" name="object 9">
              <a:extLst>
                <a:ext uri="{FF2B5EF4-FFF2-40B4-BE49-F238E27FC236}">
                  <a16:creationId xmlns:a16="http://schemas.microsoft.com/office/drawing/2014/main" id="{EA5884DD-6543-4325-B799-60626B7DEA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688" y="3771899"/>
              <a:ext cx="516511" cy="425762"/>
            </a:xfrm>
            <a:prstGeom prst="rect">
              <a:avLst/>
            </a:prstGeom>
          </p:spPr>
        </p:pic>
      </p:grpSp>
      <p:sp>
        <p:nvSpPr>
          <p:cNvPr id="56" name="object 10">
            <a:extLst>
              <a:ext uri="{FF2B5EF4-FFF2-40B4-BE49-F238E27FC236}">
                <a16:creationId xmlns:a16="http://schemas.microsoft.com/office/drawing/2014/main" id="{01B38963-F090-498D-B833-23212326BE2A}"/>
              </a:ext>
            </a:extLst>
          </p:cNvPr>
          <p:cNvSpPr/>
          <p:nvPr/>
        </p:nvSpPr>
        <p:spPr>
          <a:xfrm>
            <a:off x="3045799" y="3727498"/>
            <a:ext cx="428121" cy="421043"/>
          </a:xfrm>
          <a:custGeom>
            <a:avLst/>
            <a:gdLst/>
            <a:ahLst/>
            <a:cxnLst/>
            <a:rect l="l" t="t" r="r" b="b"/>
            <a:pathLst>
              <a:path w="309880" h="403860">
                <a:moveTo>
                  <a:pt x="25907" y="385444"/>
                </a:moveTo>
                <a:lnTo>
                  <a:pt x="26416" y="388238"/>
                </a:lnTo>
                <a:lnTo>
                  <a:pt x="26797" y="391413"/>
                </a:lnTo>
                <a:lnTo>
                  <a:pt x="40131" y="403860"/>
                </a:lnTo>
                <a:lnTo>
                  <a:pt x="43434" y="403860"/>
                </a:lnTo>
                <a:lnTo>
                  <a:pt x="299212" y="403860"/>
                </a:lnTo>
                <a:lnTo>
                  <a:pt x="300609" y="403860"/>
                </a:lnTo>
                <a:lnTo>
                  <a:pt x="302006" y="403351"/>
                </a:lnTo>
                <a:lnTo>
                  <a:pt x="309372" y="383539"/>
                </a:lnTo>
                <a:lnTo>
                  <a:pt x="309372" y="62611"/>
                </a:lnTo>
                <a:lnTo>
                  <a:pt x="309372" y="59817"/>
                </a:lnTo>
                <a:lnTo>
                  <a:pt x="308863" y="57531"/>
                </a:lnTo>
                <a:lnTo>
                  <a:pt x="308482" y="56133"/>
                </a:lnTo>
                <a:lnTo>
                  <a:pt x="307467" y="54737"/>
                </a:lnTo>
                <a:lnTo>
                  <a:pt x="306197" y="54229"/>
                </a:lnTo>
                <a:lnTo>
                  <a:pt x="304292" y="53848"/>
                </a:lnTo>
                <a:lnTo>
                  <a:pt x="299212" y="53339"/>
                </a:lnTo>
              </a:path>
              <a:path w="309880" h="403860">
                <a:moveTo>
                  <a:pt x="271653" y="19812"/>
                </a:moveTo>
                <a:lnTo>
                  <a:pt x="14859" y="19812"/>
                </a:lnTo>
                <a:lnTo>
                  <a:pt x="12065" y="20319"/>
                </a:lnTo>
                <a:lnTo>
                  <a:pt x="9271" y="21208"/>
                </a:lnTo>
                <a:lnTo>
                  <a:pt x="6476" y="22098"/>
                </a:lnTo>
                <a:lnTo>
                  <a:pt x="4191" y="24002"/>
                </a:lnTo>
                <a:lnTo>
                  <a:pt x="2286" y="26288"/>
                </a:lnTo>
                <a:lnTo>
                  <a:pt x="1397" y="29082"/>
                </a:lnTo>
                <a:lnTo>
                  <a:pt x="507" y="31876"/>
                </a:lnTo>
                <a:lnTo>
                  <a:pt x="0" y="34543"/>
                </a:lnTo>
                <a:lnTo>
                  <a:pt x="0" y="355600"/>
                </a:lnTo>
                <a:lnTo>
                  <a:pt x="507" y="358267"/>
                </a:lnTo>
                <a:lnTo>
                  <a:pt x="1397" y="361061"/>
                </a:lnTo>
                <a:lnTo>
                  <a:pt x="2286" y="363855"/>
                </a:lnTo>
                <a:lnTo>
                  <a:pt x="14859" y="370331"/>
                </a:lnTo>
                <a:lnTo>
                  <a:pt x="271653" y="370331"/>
                </a:lnTo>
                <a:lnTo>
                  <a:pt x="286512" y="355600"/>
                </a:lnTo>
                <a:lnTo>
                  <a:pt x="286512" y="34543"/>
                </a:lnTo>
                <a:lnTo>
                  <a:pt x="271653" y="19812"/>
                </a:lnTo>
              </a:path>
              <a:path w="309880" h="403860">
                <a:moveTo>
                  <a:pt x="173736" y="22860"/>
                </a:moveTo>
                <a:lnTo>
                  <a:pt x="176911" y="23368"/>
                </a:lnTo>
                <a:lnTo>
                  <a:pt x="180086" y="24256"/>
                </a:lnTo>
                <a:lnTo>
                  <a:pt x="190500" y="40386"/>
                </a:lnTo>
                <a:lnTo>
                  <a:pt x="173736" y="57912"/>
                </a:lnTo>
                <a:lnTo>
                  <a:pt x="156972" y="40386"/>
                </a:lnTo>
                <a:lnTo>
                  <a:pt x="173736" y="22860"/>
                </a:lnTo>
              </a:path>
              <a:path w="309880" h="403860">
                <a:moveTo>
                  <a:pt x="111251" y="22860"/>
                </a:moveTo>
                <a:lnTo>
                  <a:pt x="114426" y="23368"/>
                </a:lnTo>
                <a:lnTo>
                  <a:pt x="117601" y="24256"/>
                </a:lnTo>
                <a:lnTo>
                  <a:pt x="120776" y="25654"/>
                </a:lnTo>
                <a:lnTo>
                  <a:pt x="123062" y="28067"/>
                </a:lnTo>
                <a:lnTo>
                  <a:pt x="125349" y="30480"/>
                </a:lnTo>
                <a:lnTo>
                  <a:pt x="126618" y="33781"/>
                </a:lnTo>
                <a:lnTo>
                  <a:pt x="127507" y="37083"/>
                </a:lnTo>
                <a:lnTo>
                  <a:pt x="128016" y="40386"/>
                </a:lnTo>
                <a:lnTo>
                  <a:pt x="127507" y="43687"/>
                </a:lnTo>
                <a:lnTo>
                  <a:pt x="126618" y="46989"/>
                </a:lnTo>
                <a:lnTo>
                  <a:pt x="125349" y="50292"/>
                </a:lnTo>
                <a:lnTo>
                  <a:pt x="123062" y="52705"/>
                </a:lnTo>
                <a:lnTo>
                  <a:pt x="120776" y="55118"/>
                </a:lnTo>
                <a:lnTo>
                  <a:pt x="117601" y="56514"/>
                </a:lnTo>
                <a:lnTo>
                  <a:pt x="114426" y="57404"/>
                </a:lnTo>
                <a:lnTo>
                  <a:pt x="111251" y="57912"/>
                </a:lnTo>
                <a:lnTo>
                  <a:pt x="94487" y="40386"/>
                </a:lnTo>
                <a:lnTo>
                  <a:pt x="111251" y="22860"/>
                </a:lnTo>
              </a:path>
              <a:path w="309880" h="403860">
                <a:moveTo>
                  <a:pt x="32004" y="40386"/>
                </a:moveTo>
                <a:lnTo>
                  <a:pt x="32512" y="37083"/>
                </a:lnTo>
                <a:lnTo>
                  <a:pt x="33400" y="33781"/>
                </a:lnTo>
                <a:lnTo>
                  <a:pt x="48768" y="22860"/>
                </a:lnTo>
                <a:lnTo>
                  <a:pt x="51943" y="23368"/>
                </a:lnTo>
                <a:lnTo>
                  <a:pt x="55118" y="24256"/>
                </a:lnTo>
                <a:lnTo>
                  <a:pt x="58293" y="25654"/>
                </a:lnTo>
                <a:lnTo>
                  <a:pt x="60579" y="28067"/>
                </a:lnTo>
                <a:lnTo>
                  <a:pt x="62865" y="30480"/>
                </a:lnTo>
                <a:lnTo>
                  <a:pt x="64135" y="33781"/>
                </a:lnTo>
                <a:lnTo>
                  <a:pt x="65024" y="37083"/>
                </a:lnTo>
                <a:lnTo>
                  <a:pt x="65531" y="40386"/>
                </a:lnTo>
                <a:lnTo>
                  <a:pt x="65024" y="43687"/>
                </a:lnTo>
                <a:lnTo>
                  <a:pt x="64135" y="46989"/>
                </a:lnTo>
                <a:lnTo>
                  <a:pt x="62865" y="50292"/>
                </a:lnTo>
                <a:lnTo>
                  <a:pt x="60579" y="52705"/>
                </a:lnTo>
                <a:lnTo>
                  <a:pt x="58293" y="55118"/>
                </a:lnTo>
                <a:lnTo>
                  <a:pt x="55118" y="56514"/>
                </a:lnTo>
                <a:lnTo>
                  <a:pt x="51943" y="57404"/>
                </a:lnTo>
                <a:lnTo>
                  <a:pt x="48768" y="57912"/>
                </a:lnTo>
                <a:lnTo>
                  <a:pt x="32004" y="40386"/>
                </a:lnTo>
              </a:path>
              <a:path w="309880" h="403860">
                <a:moveTo>
                  <a:pt x="146304" y="262127"/>
                </a:moveTo>
                <a:lnTo>
                  <a:pt x="45719" y="262127"/>
                </a:lnTo>
              </a:path>
              <a:path w="309880" h="403860">
                <a:moveTo>
                  <a:pt x="239268" y="222504"/>
                </a:moveTo>
                <a:lnTo>
                  <a:pt x="45719" y="222504"/>
                </a:lnTo>
              </a:path>
              <a:path w="309880" h="403860">
                <a:moveTo>
                  <a:pt x="239268" y="181356"/>
                </a:moveTo>
                <a:lnTo>
                  <a:pt x="45719" y="181356"/>
                </a:lnTo>
              </a:path>
              <a:path w="309880" h="403860">
                <a:moveTo>
                  <a:pt x="239268" y="138683"/>
                </a:moveTo>
                <a:lnTo>
                  <a:pt x="45719" y="138683"/>
                </a:lnTo>
              </a:path>
              <a:path w="309880" h="403860">
                <a:moveTo>
                  <a:pt x="236219" y="57912"/>
                </a:moveTo>
                <a:lnTo>
                  <a:pt x="233044" y="57404"/>
                </a:lnTo>
                <a:lnTo>
                  <a:pt x="229869" y="56514"/>
                </a:lnTo>
                <a:lnTo>
                  <a:pt x="226694" y="55118"/>
                </a:lnTo>
                <a:lnTo>
                  <a:pt x="224409" y="52705"/>
                </a:lnTo>
                <a:lnTo>
                  <a:pt x="222123" y="50292"/>
                </a:lnTo>
                <a:lnTo>
                  <a:pt x="220853" y="46989"/>
                </a:lnTo>
                <a:lnTo>
                  <a:pt x="219963" y="43687"/>
                </a:lnTo>
                <a:lnTo>
                  <a:pt x="219456" y="40386"/>
                </a:lnTo>
                <a:lnTo>
                  <a:pt x="219963" y="37083"/>
                </a:lnTo>
                <a:lnTo>
                  <a:pt x="220853" y="33781"/>
                </a:lnTo>
                <a:lnTo>
                  <a:pt x="222123" y="30480"/>
                </a:lnTo>
                <a:lnTo>
                  <a:pt x="224409" y="28067"/>
                </a:lnTo>
                <a:lnTo>
                  <a:pt x="226694" y="25654"/>
                </a:lnTo>
                <a:lnTo>
                  <a:pt x="229869" y="24256"/>
                </a:lnTo>
                <a:lnTo>
                  <a:pt x="233044" y="23368"/>
                </a:lnTo>
                <a:lnTo>
                  <a:pt x="236219" y="22860"/>
                </a:lnTo>
                <a:lnTo>
                  <a:pt x="252984" y="40386"/>
                </a:lnTo>
                <a:lnTo>
                  <a:pt x="236219" y="57912"/>
                </a:lnTo>
              </a:path>
              <a:path w="309880" h="403860">
                <a:moveTo>
                  <a:pt x="48768" y="0"/>
                </a:moveTo>
                <a:lnTo>
                  <a:pt x="48768" y="39624"/>
                </a:lnTo>
              </a:path>
              <a:path w="309880" h="403860">
                <a:moveTo>
                  <a:pt x="112775" y="0"/>
                </a:moveTo>
                <a:lnTo>
                  <a:pt x="112775" y="39624"/>
                </a:lnTo>
              </a:path>
              <a:path w="309880" h="403860">
                <a:moveTo>
                  <a:pt x="176784" y="0"/>
                </a:moveTo>
                <a:lnTo>
                  <a:pt x="176784" y="39624"/>
                </a:lnTo>
              </a:path>
              <a:path w="309880" h="403860">
                <a:moveTo>
                  <a:pt x="237744" y="0"/>
                </a:moveTo>
                <a:lnTo>
                  <a:pt x="237744" y="39624"/>
                </a:lnTo>
              </a:path>
            </a:pathLst>
          </a:custGeom>
          <a:ln w="1904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3">
            <a:extLst>
              <a:ext uri="{FF2B5EF4-FFF2-40B4-BE49-F238E27FC236}">
                <a16:creationId xmlns:a16="http://schemas.microsoft.com/office/drawing/2014/main" id="{AE455AD9-EDC5-43C1-AFA4-840B42384243}"/>
              </a:ext>
            </a:extLst>
          </p:cNvPr>
          <p:cNvSpPr txBox="1"/>
          <p:nvPr/>
        </p:nvSpPr>
        <p:spPr>
          <a:xfrm>
            <a:off x="2496611" y="4548176"/>
            <a:ext cx="1526496" cy="43665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7310" marR="5080" indent="-55244" algn="ctr">
              <a:lnSpc>
                <a:spcPts val="1620"/>
              </a:lnSpc>
              <a:spcBef>
                <a:spcPts val="204"/>
              </a:spcBef>
            </a:pPr>
            <a:r>
              <a:rPr sz="1400" b="1" dirty="0">
                <a:solidFill>
                  <a:srgbClr val="FFC000"/>
                </a:solidFill>
                <a:latin typeface="Arial"/>
                <a:cs typeface="Arial"/>
              </a:rPr>
              <a:t>Prése</a:t>
            </a:r>
            <a:r>
              <a:rPr sz="1400" b="1" spc="-10" dirty="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C000"/>
                </a:solidFill>
                <a:latin typeface="Arial"/>
                <a:cs typeface="Arial"/>
              </a:rPr>
              <a:t>tati</a:t>
            </a:r>
            <a:r>
              <a:rPr sz="1400" b="1" spc="-10" dirty="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C000"/>
                </a:solidFill>
                <a:latin typeface="Arial"/>
                <a:cs typeface="Arial"/>
              </a:rPr>
              <a:t>n  et</a:t>
            </a:r>
            <a:r>
              <a:rPr sz="14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C000"/>
                </a:solidFill>
                <a:latin typeface="Arial"/>
                <a:cs typeface="Arial"/>
              </a:rPr>
              <a:t>Objectifs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8" name="object 16">
            <a:extLst>
              <a:ext uri="{FF2B5EF4-FFF2-40B4-BE49-F238E27FC236}">
                <a16:creationId xmlns:a16="http://schemas.microsoft.com/office/drawing/2014/main" id="{520A3787-7C00-405B-8B8B-018DB53331B2}"/>
              </a:ext>
            </a:extLst>
          </p:cNvPr>
          <p:cNvSpPr txBox="1"/>
          <p:nvPr/>
        </p:nvSpPr>
        <p:spPr>
          <a:xfrm>
            <a:off x="4425263" y="4556720"/>
            <a:ext cx="1846571" cy="669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124460" algn="ctr">
              <a:lnSpc>
                <a:spcPts val="1620"/>
              </a:lnSpc>
              <a:spcBef>
                <a:spcPts val="204"/>
              </a:spcBef>
            </a:pPr>
            <a:r>
              <a:rPr lang="fr-FR" sz="1400" b="1" spc="-5" dirty="0">
                <a:solidFill>
                  <a:srgbClr val="6F2F9F"/>
                </a:solidFill>
                <a:latin typeface="Arial"/>
                <a:cs typeface="Arial"/>
              </a:rPr>
              <a:t>Méthodes et outils technologiques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9" name="object 17">
            <a:extLst>
              <a:ext uri="{FF2B5EF4-FFF2-40B4-BE49-F238E27FC236}">
                <a16:creationId xmlns:a16="http://schemas.microsoft.com/office/drawing/2014/main" id="{06C05829-02B8-4FAE-8492-84A0239DA7DE}"/>
              </a:ext>
            </a:extLst>
          </p:cNvPr>
          <p:cNvGrpSpPr/>
          <p:nvPr/>
        </p:nvGrpSpPr>
        <p:grpSpPr>
          <a:xfrm>
            <a:off x="5171000" y="3771899"/>
            <a:ext cx="330691" cy="321078"/>
            <a:chOff x="3881626" y="3063665"/>
            <a:chExt cx="239359" cy="307975"/>
          </a:xfrm>
        </p:grpSpPr>
        <p:sp>
          <p:nvSpPr>
            <p:cNvPr id="60" name="object 18">
              <a:extLst>
                <a:ext uri="{FF2B5EF4-FFF2-40B4-BE49-F238E27FC236}">
                  <a16:creationId xmlns:a16="http://schemas.microsoft.com/office/drawing/2014/main" id="{20ED8A5B-ABDC-489B-94A6-AE9C1DC66BA6}"/>
                </a:ext>
              </a:extLst>
            </p:cNvPr>
            <p:cNvSpPr/>
            <p:nvPr/>
          </p:nvSpPr>
          <p:spPr>
            <a:xfrm>
              <a:off x="3881626" y="3063665"/>
              <a:ext cx="239359" cy="307975"/>
            </a:xfrm>
            <a:custGeom>
              <a:avLst/>
              <a:gdLst/>
              <a:ahLst/>
              <a:cxnLst/>
              <a:rect l="l" t="t" r="r" b="b"/>
              <a:pathLst>
                <a:path w="306704" h="307975">
                  <a:moveTo>
                    <a:pt x="0" y="153924"/>
                  </a:moveTo>
                  <a:lnTo>
                    <a:pt x="0" y="146050"/>
                  </a:lnTo>
                  <a:lnTo>
                    <a:pt x="888" y="138175"/>
                  </a:lnTo>
                  <a:lnTo>
                    <a:pt x="11937" y="93852"/>
                  </a:lnTo>
                  <a:lnTo>
                    <a:pt x="15239" y="87375"/>
                  </a:lnTo>
                  <a:lnTo>
                    <a:pt x="18414" y="80390"/>
                  </a:lnTo>
                  <a:lnTo>
                    <a:pt x="22098" y="73913"/>
                  </a:lnTo>
                  <a:lnTo>
                    <a:pt x="26288" y="67944"/>
                  </a:lnTo>
                  <a:lnTo>
                    <a:pt x="30352" y="61975"/>
                  </a:lnTo>
                  <a:lnTo>
                    <a:pt x="34925" y="56006"/>
                  </a:lnTo>
                  <a:lnTo>
                    <a:pt x="40004" y="50418"/>
                  </a:lnTo>
                  <a:lnTo>
                    <a:pt x="45085" y="45338"/>
                  </a:lnTo>
                  <a:lnTo>
                    <a:pt x="50164" y="40258"/>
                  </a:lnTo>
                  <a:lnTo>
                    <a:pt x="55625" y="35178"/>
                  </a:lnTo>
                  <a:lnTo>
                    <a:pt x="61595" y="30480"/>
                  </a:lnTo>
                  <a:lnTo>
                    <a:pt x="67563" y="26415"/>
                  </a:lnTo>
                  <a:lnTo>
                    <a:pt x="73533" y="22225"/>
                  </a:lnTo>
                  <a:lnTo>
                    <a:pt x="80010" y="18542"/>
                  </a:lnTo>
                  <a:lnTo>
                    <a:pt x="86868" y="15239"/>
                  </a:lnTo>
                  <a:lnTo>
                    <a:pt x="93345" y="12064"/>
                  </a:lnTo>
                  <a:lnTo>
                    <a:pt x="100711" y="9270"/>
                  </a:lnTo>
                  <a:lnTo>
                    <a:pt x="107569" y="6984"/>
                  </a:lnTo>
                  <a:lnTo>
                    <a:pt x="114935" y="4571"/>
                  </a:lnTo>
                  <a:lnTo>
                    <a:pt x="122300" y="3301"/>
                  </a:lnTo>
                  <a:lnTo>
                    <a:pt x="129666" y="1905"/>
                  </a:lnTo>
                  <a:lnTo>
                    <a:pt x="137540" y="888"/>
                  </a:lnTo>
                  <a:lnTo>
                    <a:pt x="145287" y="0"/>
                  </a:lnTo>
                  <a:lnTo>
                    <a:pt x="153162" y="0"/>
                  </a:lnTo>
                  <a:lnTo>
                    <a:pt x="161036" y="0"/>
                  </a:lnTo>
                  <a:lnTo>
                    <a:pt x="168783" y="888"/>
                  </a:lnTo>
                  <a:lnTo>
                    <a:pt x="176657" y="1905"/>
                  </a:lnTo>
                  <a:lnTo>
                    <a:pt x="184023" y="3301"/>
                  </a:lnTo>
                  <a:lnTo>
                    <a:pt x="191388" y="4571"/>
                  </a:lnTo>
                  <a:lnTo>
                    <a:pt x="198754" y="6984"/>
                  </a:lnTo>
                  <a:lnTo>
                    <a:pt x="205994" y="9270"/>
                  </a:lnTo>
                  <a:lnTo>
                    <a:pt x="212978" y="12064"/>
                  </a:lnTo>
                  <a:lnTo>
                    <a:pt x="219456" y="15239"/>
                  </a:lnTo>
                  <a:lnTo>
                    <a:pt x="226313" y="18542"/>
                  </a:lnTo>
                  <a:lnTo>
                    <a:pt x="232790" y="22225"/>
                  </a:lnTo>
                  <a:lnTo>
                    <a:pt x="238760" y="26415"/>
                  </a:lnTo>
                  <a:lnTo>
                    <a:pt x="244728" y="30480"/>
                  </a:lnTo>
                  <a:lnTo>
                    <a:pt x="250698" y="35178"/>
                  </a:lnTo>
                  <a:lnTo>
                    <a:pt x="256159" y="40258"/>
                  </a:lnTo>
                  <a:lnTo>
                    <a:pt x="261238" y="45338"/>
                  </a:lnTo>
                  <a:lnTo>
                    <a:pt x="266700" y="50418"/>
                  </a:lnTo>
                  <a:lnTo>
                    <a:pt x="271399" y="56006"/>
                  </a:lnTo>
                  <a:lnTo>
                    <a:pt x="275971" y="61975"/>
                  </a:lnTo>
                  <a:lnTo>
                    <a:pt x="280035" y="67944"/>
                  </a:lnTo>
                  <a:lnTo>
                    <a:pt x="284225" y="73913"/>
                  </a:lnTo>
                  <a:lnTo>
                    <a:pt x="287909" y="80390"/>
                  </a:lnTo>
                  <a:lnTo>
                    <a:pt x="291084" y="87375"/>
                  </a:lnTo>
                  <a:lnTo>
                    <a:pt x="294386" y="93852"/>
                  </a:lnTo>
                  <a:lnTo>
                    <a:pt x="305435" y="138175"/>
                  </a:lnTo>
                  <a:lnTo>
                    <a:pt x="306324" y="146050"/>
                  </a:lnTo>
                  <a:lnTo>
                    <a:pt x="306324" y="153924"/>
                  </a:lnTo>
                  <a:lnTo>
                    <a:pt x="306324" y="161797"/>
                  </a:lnTo>
                  <a:lnTo>
                    <a:pt x="305435" y="169671"/>
                  </a:lnTo>
                  <a:lnTo>
                    <a:pt x="294386" y="213994"/>
                  </a:lnTo>
                  <a:lnTo>
                    <a:pt x="291084" y="220471"/>
                  </a:lnTo>
                  <a:lnTo>
                    <a:pt x="287909" y="227456"/>
                  </a:lnTo>
                  <a:lnTo>
                    <a:pt x="284225" y="233933"/>
                  </a:lnTo>
                  <a:lnTo>
                    <a:pt x="280035" y="239902"/>
                  </a:lnTo>
                  <a:lnTo>
                    <a:pt x="275971" y="245871"/>
                  </a:lnTo>
                  <a:lnTo>
                    <a:pt x="271399" y="251840"/>
                  </a:lnTo>
                  <a:lnTo>
                    <a:pt x="266700" y="257428"/>
                  </a:lnTo>
                  <a:lnTo>
                    <a:pt x="261238" y="262508"/>
                  </a:lnTo>
                  <a:lnTo>
                    <a:pt x="256159" y="267588"/>
                  </a:lnTo>
                  <a:lnTo>
                    <a:pt x="250698" y="272669"/>
                  </a:lnTo>
                  <a:lnTo>
                    <a:pt x="244728" y="277368"/>
                  </a:lnTo>
                  <a:lnTo>
                    <a:pt x="238760" y="281431"/>
                  </a:lnTo>
                  <a:lnTo>
                    <a:pt x="232790" y="285622"/>
                  </a:lnTo>
                  <a:lnTo>
                    <a:pt x="226313" y="289306"/>
                  </a:lnTo>
                  <a:lnTo>
                    <a:pt x="219456" y="292607"/>
                  </a:lnTo>
                  <a:lnTo>
                    <a:pt x="212978" y="295782"/>
                  </a:lnTo>
                  <a:lnTo>
                    <a:pt x="205994" y="298576"/>
                  </a:lnTo>
                  <a:lnTo>
                    <a:pt x="198754" y="300863"/>
                  </a:lnTo>
                  <a:lnTo>
                    <a:pt x="191388" y="303275"/>
                  </a:lnTo>
                  <a:lnTo>
                    <a:pt x="184023" y="304545"/>
                  </a:lnTo>
                  <a:lnTo>
                    <a:pt x="176657" y="305943"/>
                  </a:lnTo>
                  <a:lnTo>
                    <a:pt x="168783" y="306958"/>
                  </a:lnTo>
                  <a:lnTo>
                    <a:pt x="161036" y="307847"/>
                  </a:lnTo>
                  <a:lnTo>
                    <a:pt x="153162" y="307847"/>
                  </a:lnTo>
                  <a:lnTo>
                    <a:pt x="145287" y="307847"/>
                  </a:lnTo>
                  <a:lnTo>
                    <a:pt x="137540" y="306958"/>
                  </a:lnTo>
                  <a:lnTo>
                    <a:pt x="129666" y="305943"/>
                  </a:lnTo>
                  <a:lnTo>
                    <a:pt x="122300" y="304545"/>
                  </a:lnTo>
                  <a:lnTo>
                    <a:pt x="114935" y="303275"/>
                  </a:lnTo>
                  <a:lnTo>
                    <a:pt x="107569" y="300863"/>
                  </a:lnTo>
                  <a:lnTo>
                    <a:pt x="100711" y="298576"/>
                  </a:lnTo>
                  <a:lnTo>
                    <a:pt x="93345" y="295782"/>
                  </a:lnTo>
                  <a:lnTo>
                    <a:pt x="86868" y="292607"/>
                  </a:lnTo>
                  <a:lnTo>
                    <a:pt x="80010" y="289306"/>
                  </a:lnTo>
                  <a:lnTo>
                    <a:pt x="73533" y="285622"/>
                  </a:lnTo>
                  <a:lnTo>
                    <a:pt x="67563" y="281431"/>
                  </a:lnTo>
                  <a:lnTo>
                    <a:pt x="61595" y="277368"/>
                  </a:lnTo>
                  <a:lnTo>
                    <a:pt x="55625" y="272669"/>
                  </a:lnTo>
                  <a:lnTo>
                    <a:pt x="50164" y="267588"/>
                  </a:lnTo>
                  <a:lnTo>
                    <a:pt x="45085" y="262508"/>
                  </a:lnTo>
                  <a:lnTo>
                    <a:pt x="40004" y="257428"/>
                  </a:lnTo>
                  <a:lnTo>
                    <a:pt x="34925" y="251840"/>
                  </a:lnTo>
                  <a:lnTo>
                    <a:pt x="30352" y="245871"/>
                  </a:lnTo>
                  <a:lnTo>
                    <a:pt x="26288" y="239902"/>
                  </a:lnTo>
                  <a:lnTo>
                    <a:pt x="22098" y="233933"/>
                  </a:lnTo>
                  <a:lnTo>
                    <a:pt x="18414" y="227456"/>
                  </a:lnTo>
                  <a:lnTo>
                    <a:pt x="15239" y="220471"/>
                  </a:lnTo>
                  <a:lnTo>
                    <a:pt x="11937" y="213994"/>
                  </a:lnTo>
                  <a:lnTo>
                    <a:pt x="888" y="169671"/>
                  </a:lnTo>
                  <a:lnTo>
                    <a:pt x="0" y="161797"/>
                  </a:lnTo>
                  <a:lnTo>
                    <a:pt x="0" y="153924"/>
                  </a:lnTo>
                  <a:close/>
                </a:path>
              </a:pathLst>
            </a:custGeom>
            <a:ln w="19048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19">
              <a:extLst>
                <a:ext uri="{FF2B5EF4-FFF2-40B4-BE49-F238E27FC236}">
                  <a16:creationId xmlns:a16="http://schemas.microsoft.com/office/drawing/2014/main" id="{26AD1B87-0C39-4930-9A87-B165853C71C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575" y="3147026"/>
              <a:ext cx="218694" cy="161184"/>
            </a:xfrm>
            <a:prstGeom prst="rect">
              <a:avLst/>
            </a:prstGeom>
          </p:spPr>
        </p:pic>
      </p:grpSp>
      <p:sp>
        <p:nvSpPr>
          <p:cNvPr id="62" name="object 22">
            <a:extLst>
              <a:ext uri="{FF2B5EF4-FFF2-40B4-BE49-F238E27FC236}">
                <a16:creationId xmlns:a16="http://schemas.microsoft.com/office/drawing/2014/main" id="{CD04E0A0-D93D-46A1-9D78-9FFA311A13C9}"/>
              </a:ext>
            </a:extLst>
          </p:cNvPr>
          <p:cNvSpPr txBox="1"/>
          <p:nvPr/>
        </p:nvSpPr>
        <p:spPr>
          <a:xfrm>
            <a:off x="6795048" y="4518034"/>
            <a:ext cx="1373847" cy="43665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220979">
              <a:lnSpc>
                <a:spcPts val="1620"/>
              </a:lnSpc>
              <a:spcBef>
                <a:spcPts val="204"/>
              </a:spcBef>
            </a:pPr>
            <a:r>
              <a:rPr lang="fr-FR" sz="1400" b="1" spc="-10" dirty="0">
                <a:solidFill>
                  <a:srgbClr val="FF0000"/>
                </a:solidFill>
                <a:latin typeface="Arial"/>
                <a:cs typeface="Arial"/>
              </a:rPr>
              <a:t>Conception et modélisation</a:t>
            </a:r>
          </a:p>
        </p:txBody>
      </p:sp>
      <p:grpSp>
        <p:nvGrpSpPr>
          <p:cNvPr id="63" name="object 23">
            <a:extLst>
              <a:ext uri="{FF2B5EF4-FFF2-40B4-BE49-F238E27FC236}">
                <a16:creationId xmlns:a16="http://schemas.microsoft.com/office/drawing/2014/main" id="{7BDBCD67-ED2F-4C06-BD84-0BE9230F83B5}"/>
              </a:ext>
            </a:extLst>
          </p:cNvPr>
          <p:cNvGrpSpPr/>
          <p:nvPr/>
        </p:nvGrpSpPr>
        <p:grpSpPr>
          <a:xfrm>
            <a:off x="7169608" y="3717081"/>
            <a:ext cx="469394" cy="309768"/>
            <a:chOff x="5328252" y="3011084"/>
            <a:chExt cx="339754" cy="297126"/>
          </a:xfrm>
        </p:grpSpPr>
        <p:sp>
          <p:nvSpPr>
            <p:cNvPr id="64" name="object 24">
              <a:extLst>
                <a:ext uri="{FF2B5EF4-FFF2-40B4-BE49-F238E27FC236}">
                  <a16:creationId xmlns:a16="http://schemas.microsoft.com/office/drawing/2014/main" id="{A5E61442-E747-4EBF-82FE-D578025BD146}"/>
                </a:ext>
              </a:extLst>
            </p:cNvPr>
            <p:cNvSpPr/>
            <p:nvPr/>
          </p:nvSpPr>
          <p:spPr>
            <a:xfrm>
              <a:off x="5328252" y="3065640"/>
              <a:ext cx="334010" cy="242570"/>
            </a:xfrm>
            <a:custGeom>
              <a:avLst/>
              <a:gdLst/>
              <a:ahLst/>
              <a:cxnLst/>
              <a:rect l="l" t="t" r="r" b="b"/>
              <a:pathLst>
                <a:path w="334010" h="242570">
                  <a:moveTo>
                    <a:pt x="0" y="0"/>
                  </a:moveTo>
                  <a:lnTo>
                    <a:pt x="0" y="233045"/>
                  </a:lnTo>
                  <a:lnTo>
                    <a:pt x="0" y="234950"/>
                  </a:lnTo>
                  <a:lnTo>
                    <a:pt x="508" y="236728"/>
                  </a:lnTo>
                  <a:lnTo>
                    <a:pt x="1397" y="238125"/>
                  </a:lnTo>
                  <a:lnTo>
                    <a:pt x="2286" y="239522"/>
                  </a:lnTo>
                  <a:lnTo>
                    <a:pt x="3683" y="240919"/>
                  </a:lnTo>
                  <a:lnTo>
                    <a:pt x="5587" y="241427"/>
                  </a:lnTo>
                  <a:lnTo>
                    <a:pt x="6985" y="242316"/>
                  </a:lnTo>
                  <a:lnTo>
                    <a:pt x="9271" y="242316"/>
                  </a:lnTo>
                  <a:lnTo>
                    <a:pt x="333756" y="242316"/>
                  </a:lnTo>
                </a:path>
              </a:pathLst>
            </a:custGeom>
            <a:ln w="1904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5">
              <a:extLst>
                <a:ext uri="{FF2B5EF4-FFF2-40B4-BE49-F238E27FC236}">
                  <a16:creationId xmlns:a16="http://schemas.microsoft.com/office/drawing/2014/main" id="{14F780F1-80AC-470A-BE22-31AEE1BC82F6}"/>
                </a:ext>
              </a:extLst>
            </p:cNvPr>
            <p:cNvSpPr/>
            <p:nvPr/>
          </p:nvSpPr>
          <p:spPr>
            <a:xfrm>
              <a:off x="5361301" y="3011084"/>
              <a:ext cx="306705" cy="245319"/>
            </a:xfrm>
            <a:custGeom>
              <a:avLst/>
              <a:gdLst/>
              <a:ahLst/>
              <a:cxnLst/>
              <a:rect l="l" t="t" r="r" b="b"/>
              <a:pathLst>
                <a:path w="269875" h="161925">
                  <a:moveTo>
                    <a:pt x="0" y="161544"/>
                  </a:moveTo>
                  <a:lnTo>
                    <a:pt x="69469" y="83312"/>
                  </a:lnTo>
                  <a:lnTo>
                    <a:pt x="110744" y="107695"/>
                  </a:lnTo>
                  <a:lnTo>
                    <a:pt x="172847" y="36321"/>
                  </a:lnTo>
                  <a:lnTo>
                    <a:pt x="172466" y="36321"/>
                  </a:lnTo>
                  <a:lnTo>
                    <a:pt x="172847" y="36321"/>
                  </a:lnTo>
                  <a:lnTo>
                    <a:pt x="172466" y="36321"/>
                  </a:lnTo>
                  <a:lnTo>
                    <a:pt x="172847" y="36321"/>
                  </a:lnTo>
                  <a:lnTo>
                    <a:pt x="201168" y="63118"/>
                  </a:lnTo>
                  <a:lnTo>
                    <a:pt x="269748" y="0"/>
                  </a:lnTo>
                </a:path>
              </a:pathLst>
            </a:custGeom>
            <a:ln w="19048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28">
            <a:extLst>
              <a:ext uri="{FF2B5EF4-FFF2-40B4-BE49-F238E27FC236}">
                <a16:creationId xmlns:a16="http://schemas.microsoft.com/office/drawing/2014/main" id="{BBACFF3E-2C3D-4A67-868E-1372E9D29539}"/>
              </a:ext>
            </a:extLst>
          </p:cNvPr>
          <p:cNvSpPr txBox="1"/>
          <p:nvPr/>
        </p:nvSpPr>
        <p:spPr>
          <a:xfrm>
            <a:off x="8816399" y="4652547"/>
            <a:ext cx="1349282" cy="249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970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FF9700"/>
                </a:solidFill>
                <a:latin typeface="Arial"/>
                <a:cs typeface="Arial"/>
              </a:rPr>
              <a:t>éalisati</a:t>
            </a:r>
            <a:r>
              <a:rPr sz="1400" b="1" spc="-10" dirty="0">
                <a:solidFill>
                  <a:srgbClr val="FF970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9700"/>
                </a:solidFill>
                <a:latin typeface="Arial"/>
                <a:cs typeface="Arial"/>
              </a:rPr>
              <a:t>n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67" name="object 29">
            <a:extLst>
              <a:ext uri="{FF2B5EF4-FFF2-40B4-BE49-F238E27FC236}">
                <a16:creationId xmlns:a16="http://schemas.microsoft.com/office/drawing/2014/main" id="{E2DC1364-4F3A-4872-997A-C2612565AAA8}"/>
              </a:ext>
            </a:extLst>
          </p:cNvPr>
          <p:cNvGrpSpPr/>
          <p:nvPr/>
        </p:nvGrpSpPr>
        <p:grpSpPr>
          <a:xfrm>
            <a:off x="9021895" y="3834811"/>
            <a:ext cx="444789" cy="335643"/>
            <a:chOff x="6668964" y="3124009"/>
            <a:chExt cx="321945" cy="321945"/>
          </a:xfrm>
        </p:grpSpPr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CDB473F2-4832-4D45-BDA1-40A00EF2C62A}"/>
                </a:ext>
              </a:extLst>
            </p:cNvPr>
            <p:cNvSpPr/>
            <p:nvPr/>
          </p:nvSpPr>
          <p:spPr>
            <a:xfrm>
              <a:off x="6668964" y="3124009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5" h="321945">
                  <a:moveTo>
                    <a:pt x="306831" y="133095"/>
                  </a:moveTo>
                  <a:lnTo>
                    <a:pt x="273557" y="129412"/>
                  </a:lnTo>
                  <a:lnTo>
                    <a:pt x="271652" y="122936"/>
                  </a:lnTo>
                  <a:lnTo>
                    <a:pt x="268858" y="115950"/>
                  </a:lnTo>
                  <a:lnTo>
                    <a:pt x="266064" y="109474"/>
                  </a:lnTo>
                  <a:lnTo>
                    <a:pt x="262889" y="102997"/>
                  </a:lnTo>
                  <a:lnTo>
                    <a:pt x="283718" y="77216"/>
                  </a:lnTo>
                  <a:lnTo>
                    <a:pt x="285114" y="74422"/>
                  </a:lnTo>
                  <a:lnTo>
                    <a:pt x="286003" y="71627"/>
                  </a:lnTo>
                  <a:lnTo>
                    <a:pt x="286893" y="68833"/>
                  </a:lnTo>
                  <a:lnTo>
                    <a:pt x="286893" y="66039"/>
                  </a:lnTo>
                  <a:lnTo>
                    <a:pt x="266573" y="39243"/>
                  </a:lnTo>
                  <a:lnTo>
                    <a:pt x="264286" y="37464"/>
                  </a:lnTo>
                  <a:lnTo>
                    <a:pt x="261493" y="36068"/>
                  </a:lnTo>
                  <a:lnTo>
                    <a:pt x="258699" y="35179"/>
                  </a:lnTo>
                  <a:lnTo>
                    <a:pt x="255524" y="34670"/>
                  </a:lnTo>
                  <a:lnTo>
                    <a:pt x="252729" y="34670"/>
                  </a:lnTo>
                  <a:lnTo>
                    <a:pt x="249935" y="35560"/>
                  </a:lnTo>
                  <a:lnTo>
                    <a:pt x="247142" y="36575"/>
                  </a:lnTo>
                  <a:lnTo>
                    <a:pt x="244475" y="38354"/>
                  </a:lnTo>
                  <a:lnTo>
                    <a:pt x="218567" y="58674"/>
                  </a:lnTo>
                  <a:lnTo>
                    <a:pt x="212089" y="55499"/>
                  </a:lnTo>
                  <a:lnTo>
                    <a:pt x="205612" y="52705"/>
                  </a:lnTo>
                  <a:lnTo>
                    <a:pt x="198627" y="49911"/>
                  </a:lnTo>
                  <a:lnTo>
                    <a:pt x="192150" y="48006"/>
                  </a:lnTo>
                  <a:lnTo>
                    <a:pt x="188468" y="14858"/>
                  </a:lnTo>
                  <a:lnTo>
                    <a:pt x="187578" y="12064"/>
                  </a:lnTo>
                  <a:lnTo>
                    <a:pt x="186689" y="9270"/>
                  </a:lnTo>
                  <a:lnTo>
                    <a:pt x="184784" y="6476"/>
                  </a:lnTo>
                  <a:lnTo>
                    <a:pt x="171830" y="0"/>
                  </a:lnTo>
                  <a:lnTo>
                    <a:pt x="149732" y="0"/>
                  </a:lnTo>
                  <a:lnTo>
                    <a:pt x="129412" y="48006"/>
                  </a:lnTo>
                  <a:lnTo>
                    <a:pt x="122935" y="49911"/>
                  </a:lnTo>
                  <a:lnTo>
                    <a:pt x="115950" y="52705"/>
                  </a:lnTo>
                  <a:lnTo>
                    <a:pt x="109474" y="55499"/>
                  </a:lnTo>
                  <a:lnTo>
                    <a:pt x="102997" y="58674"/>
                  </a:lnTo>
                  <a:lnTo>
                    <a:pt x="77216" y="38354"/>
                  </a:lnTo>
                  <a:lnTo>
                    <a:pt x="74422" y="36575"/>
                  </a:lnTo>
                  <a:lnTo>
                    <a:pt x="71627" y="35560"/>
                  </a:lnTo>
                  <a:lnTo>
                    <a:pt x="68833" y="34670"/>
                  </a:lnTo>
                  <a:lnTo>
                    <a:pt x="66039" y="34670"/>
                  </a:lnTo>
                  <a:lnTo>
                    <a:pt x="39243" y="54991"/>
                  </a:lnTo>
                  <a:lnTo>
                    <a:pt x="37464" y="57276"/>
                  </a:lnTo>
                  <a:lnTo>
                    <a:pt x="36068" y="60070"/>
                  </a:lnTo>
                  <a:lnTo>
                    <a:pt x="35178" y="62864"/>
                  </a:lnTo>
                  <a:lnTo>
                    <a:pt x="34671" y="66039"/>
                  </a:lnTo>
                  <a:lnTo>
                    <a:pt x="34671" y="68833"/>
                  </a:lnTo>
                  <a:lnTo>
                    <a:pt x="35559" y="71627"/>
                  </a:lnTo>
                  <a:lnTo>
                    <a:pt x="36575" y="74422"/>
                  </a:lnTo>
                  <a:lnTo>
                    <a:pt x="38353" y="77216"/>
                  </a:lnTo>
                  <a:lnTo>
                    <a:pt x="58674" y="102997"/>
                  </a:lnTo>
                  <a:lnTo>
                    <a:pt x="55499" y="109474"/>
                  </a:lnTo>
                  <a:lnTo>
                    <a:pt x="52704" y="115950"/>
                  </a:lnTo>
                  <a:lnTo>
                    <a:pt x="49910" y="122936"/>
                  </a:lnTo>
                  <a:lnTo>
                    <a:pt x="48005" y="129412"/>
                  </a:lnTo>
                  <a:lnTo>
                    <a:pt x="14858" y="133095"/>
                  </a:lnTo>
                  <a:lnTo>
                    <a:pt x="12064" y="133985"/>
                  </a:lnTo>
                  <a:lnTo>
                    <a:pt x="9271" y="134874"/>
                  </a:lnTo>
                  <a:lnTo>
                    <a:pt x="0" y="149732"/>
                  </a:lnTo>
                  <a:lnTo>
                    <a:pt x="0" y="171831"/>
                  </a:lnTo>
                  <a:lnTo>
                    <a:pt x="48005" y="192150"/>
                  </a:lnTo>
                  <a:lnTo>
                    <a:pt x="49910" y="198627"/>
                  </a:lnTo>
                  <a:lnTo>
                    <a:pt x="52704" y="205612"/>
                  </a:lnTo>
                  <a:lnTo>
                    <a:pt x="55499" y="212089"/>
                  </a:lnTo>
                  <a:lnTo>
                    <a:pt x="58674" y="218567"/>
                  </a:lnTo>
                  <a:lnTo>
                    <a:pt x="38353" y="244475"/>
                  </a:lnTo>
                  <a:lnTo>
                    <a:pt x="36575" y="247142"/>
                  </a:lnTo>
                  <a:lnTo>
                    <a:pt x="35559" y="249936"/>
                  </a:lnTo>
                  <a:lnTo>
                    <a:pt x="34671" y="252730"/>
                  </a:lnTo>
                  <a:lnTo>
                    <a:pt x="34671" y="255524"/>
                  </a:lnTo>
                  <a:lnTo>
                    <a:pt x="54991" y="282320"/>
                  </a:lnTo>
                  <a:lnTo>
                    <a:pt x="57276" y="284099"/>
                  </a:lnTo>
                  <a:lnTo>
                    <a:pt x="60071" y="285495"/>
                  </a:lnTo>
                  <a:lnTo>
                    <a:pt x="62864" y="286512"/>
                  </a:lnTo>
                  <a:lnTo>
                    <a:pt x="66039" y="286893"/>
                  </a:lnTo>
                  <a:lnTo>
                    <a:pt x="68833" y="286893"/>
                  </a:lnTo>
                  <a:lnTo>
                    <a:pt x="71627" y="286004"/>
                  </a:lnTo>
                  <a:lnTo>
                    <a:pt x="74422" y="285114"/>
                  </a:lnTo>
                  <a:lnTo>
                    <a:pt x="77216" y="283718"/>
                  </a:lnTo>
                  <a:lnTo>
                    <a:pt x="102997" y="262889"/>
                  </a:lnTo>
                  <a:lnTo>
                    <a:pt x="109474" y="266064"/>
                  </a:lnTo>
                  <a:lnTo>
                    <a:pt x="115950" y="268858"/>
                  </a:lnTo>
                  <a:lnTo>
                    <a:pt x="122935" y="271652"/>
                  </a:lnTo>
                  <a:lnTo>
                    <a:pt x="129412" y="273557"/>
                  </a:lnTo>
                  <a:lnTo>
                    <a:pt x="133096" y="306831"/>
                  </a:lnTo>
                  <a:lnTo>
                    <a:pt x="133984" y="309499"/>
                  </a:lnTo>
                  <a:lnTo>
                    <a:pt x="134874" y="312293"/>
                  </a:lnTo>
                  <a:lnTo>
                    <a:pt x="149732" y="321563"/>
                  </a:lnTo>
                  <a:lnTo>
                    <a:pt x="171830" y="321563"/>
                  </a:lnTo>
                  <a:lnTo>
                    <a:pt x="187578" y="309499"/>
                  </a:lnTo>
                  <a:lnTo>
                    <a:pt x="188468" y="306831"/>
                  </a:lnTo>
                  <a:lnTo>
                    <a:pt x="192150" y="273557"/>
                  </a:lnTo>
                  <a:lnTo>
                    <a:pt x="198627" y="271652"/>
                  </a:lnTo>
                  <a:lnTo>
                    <a:pt x="205612" y="268858"/>
                  </a:lnTo>
                  <a:lnTo>
                    <a:pt x="212089" y="266064"/>
                  </a:lnTo>
                  <a:lnTo>
                    <a:pt x="218567" y="262889"/>
                  </a:lnTo>
                  <a:lnTo>
                    <a:pt x="244475" y="283718"/>
                  </a:lnTo>
                  <a:lnTo>
                    <a:pt x="247142" y="285114"/>
                  </a:lnTo>
                  <a:lnTo>
                    <a:pt x="249935" y="286004"/>
                  </a:lnTo>
                  <a:lnTo>
                    <a:pt x="252729" y="286893"/>
                  </a:lnTo>
                  <a:lnTo>
                    <a:pt x="255524" y="286893"/>
                  </a:lnTo>
                  <a:lnTo>
                    <a:pt x="282321" y="266573"/>
                  </a:lnTo>
                  <a:lnTo>
                    <a:pt x="284099" y="264287"/>
                  </a:lnTo>
                  <a:lnTo>
                    <a:pt x="285496" y="261493"/>
                  </a:lnTo>
                  <a:lnTo>
                    <a:pt x="286511" y="258699"/>
                  </a:lnTo>
                  <a:lnTo>
                    <a:pt x="286893" y="255524"/>
                  </a:lnTo>
                  <a:lnTo>
                    <a:pt x="286893" y="252730"/>
                  </a:lnTo>
                  <a:lnTo>
                    <a:pt x="286003" y="249936"/>
                  </a:lnTo>
                  <a:lnTo>
                    <a:pt x="285114" y="247142"/>
                  </a:lnTo>
                  <a:lnTo>
                    <a:pt x="283718" y="244475"/>
                  </a:lnTo>
                  <a:lnTo>
                    <a:pt x="262889" y="218567"/>
                  </a:lnTo>
                  <a:lnTo>
                    <a:pt x="266064" y="212089"/>
                  </a:lnTo>
                  <a:lnTo>
                    <a:pt x="268858" y="205612"/>
                  </a:lnTo>
                  <a:lnTo>
                    <a:pt x="271652" y="198627"/>
                  </a:lnTo>
                  <a:lnTo>
                    <a:pt x="273557" y="192150"/>
                  </a:lnTo>
                  <a:lnTo>
                    <a:pt x="306831" y="188468"/>
                  </a:lnTo>
                  <a:lnTo>
                    <a:pt x="309499" y="187579"/>
                  </a:lnTo>
                  <a:lnTo>
                    <a:pt x="312293" y="186689"/>
                  </a:lnTo>
                  <a:lnTo>
                    <a:pt x="321563" y="171831"/>
                  </a:lnTo>
                  <a:lnTo>
                    <a:pt x="321563" y="149732"/>
                  </a:lnTo>
                  <a:lnTo>
                    <a:pt x="309499" y="133985"/>
                  </a:lnTo>
                  <a:lnTo>
                    <a:pt x="306831" y="133095"/>
                  </a:lnTo>
                  <a:close/>
                </a:path>
              </a:pathLst>
            </a:custGeom>
            <a:ln w="19048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31">
              <a:extLst>
                <a:ext uri="{FF2B5EF4-FFF2-40B4-BE49-F238E27FC236}">
                  <a16:creationId xmlns:a16="http://schemas.microsoft.com/office/drawing/2014/main" id="{5B3364C7-BE08-4624-92E1-61769EF483C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3116" y="3230470"/>
              <a:ext cx="123442" cy="123442"/>
            </a:xfrm>
            <a:prstGeom prst="rect">
              <a:avLst/>
            </a:prstGeom>
          </p:spPr>
        </p:pic>
      </p:grpSp>
      <p:sp>
        <p:nvSpPr>
          <p:cNvPr id="70" name="object 34">
            <a:extLst>
              <a:ext uri="{FF2B5EF4-FFF2-40B4-BE49-F238E27FC236}">
                <a16:creationId xmlns:a16="http://schemas.microsoft.com/office/drawing/2014/main" id="{A38A3005-C2E4-4E3C-A7D0-095A578B2B4F}"/>
              </a:ext>
            </a:extLst>
          </p:cNvPr>
          <p:cNvSpPr txBox="1"/>
          <p:nvPr/>
        </p:nvSpPr>
        <p:spPr>
          <a:xfrm>
            <a:off x="10420036" y="4647274"/>
            <a:ext cx="1373847" cy="249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EF"/>
                </a:solidFill>
                <a:latin typeface="Arial"/>
                <a:cs typeface="Arial"/>
              </a:rPr>
              <a:t>Conclusion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1" name="object 35">
            <a:extLst>
              <a:ext uri="{FF2B5EF4-FFF2-40B4-BE49-F238E27FC236}">
                <a16:creationId xmlns:a16="http://schemas.microsoft.com/office/drawing/2014/main" id="{F8E081EF-3F47-4832-8574-0C758F252416}"/>
              </a:ext>
            </a:extLst>
          </p:cNvPr>
          <p:cNvSpPr/>
          <p:nvPr/>
        </p:nvSpPr>
        <p:spPr>
          <a:xfrm>
            <a:off x="10683225" y="3857253"/>
            <a:ext cx="423734" cy="291288"/>
          </a:xfrm>
          <a:custGeom>
            <a:avLst/>
            <a:gdLst/>
            <a:ahLst/>
            <a:cxnLst/>
            <a:rect l="l" t="t" r="r" b="b"/>
            <a:pathLst>
              <a:path w="306704" h="279400">
                <a:moveTo>
                  <a:pt x="153162" y="0"/>
                </a:moveTo>
                <a:lnTo>
                  <a:pt x="145288" y="0"/>
                </a:lnTo>
                <a:lnTo>
                  <a:pt x="137414" y="507"/>
                </a:lnTo>
                <a:lnTo>
                  <a:pt x="100584" y="7874"/>
                </a:lnTo>
                <a:lnTo>
                  <a:pt x="93599" y="10159"/>
                </a:lnTo>
                <a:lnTo>
                  <a:pt x="86741" y="12445"/>
                </a:lnTo>
                <a:lnTo>
                  <a:pt x="80264" y="15747"/>
                </a:lnTo>
                <a:lnTo>
                  <a:pt x="73787" y="18541"/>
                </a:lnTo>
                <a:lnTo>
                  <a:pt x="39624" y="42544"/>
                </a:lnTo>
                <a:lnTo>
                  <a:pt x="26289" y="57276"/>
                </a:lnTo>
                <a:lnTo>
                  <a:pt x="22098" y="62356"/>
                </a:lnTo>
                <a:lnTo>
                  <a:pt x="6985" y="91439"/>
                </a:lnTo>
                <a:lnTo>
                  <a:pt x="4572" y="97408"/>
                </a:lnTo>
                <a:lnTo>
                  <a:pt x="3175" y="103886"/>
                </a:lnTo>
                <a:lnTo>
                  <a:pt x="1905" y="110362"/>
                </a:lnTo>
                <a:lnTo>
                  <a:pt x="889" y="116839"/>
                </a:lnTo>
                <a:lnTo>
                  <a:pt x="0" y="123316"/>
                </a:lnTo>
                <a:lnTo>
                  <a:pt x="0" y="130175"/>
                </a:lnTo>
                <a:lnTo>
                  <a:pt x="0" y="137159"/>
                </a:lnTo>
                <a:lnTo>
                  <a:pt x="889" y="144525"/>
                </a:lnTo>
                <a:lnTo>
                  <a:pt x="1905" y="151511"/>
                </a:lnTo>
                <a:lnTo>
                  <a:pt x="3683" y="157861"/>
                </a:lnTo>
                <a:lnTo>
                  <a:pt x="5588" y="164845"/>
                </a:lnTo>
                <a:lnTo>
                  <a:pt x="25400" y="201802"/>
                </a:lnTo>
                <a:lnTo>
                  <a:pt x="50800" y="227202"/>
                </a:lnTo>
                <a:lnTo>
                  <a:pt x="25908" y="262255"/>
                </a:lnTo>
                <a:lnTo>
                  <a:pt x="18034" y="268224"/>
                </a:lnTo>
                <a:lnTo>
                  <a:pt x="13843" y="271018"/>
                </a:lnTo>
                <a:lnTo>
                  <a:pt x="9651" y="273812"/>
                </a:lnTo>
                <a:lnTo>
                  <a:pt x="5080" y="275589"/>
                </a:lnTo>
                <a:lnTo>
                  <a:pt x="0" y="278002"/>
                </a:lnTo>
                <a:lnTo>
                  <a:pt x="2286" y="278002"/>
                </a:lnTo>
                <a:lnTo>
                  <a:pt x="9271" y="278891"/>
                </a:lnTo>
                <a:lnTo>
                  <a:pt x="19431" y="278891"/>
                </a:lnTo>
                <a:lnTo>
                  <a:pt x="25908" y="278891"/>
                </a:lnTo>
                <a:lnTo>
                  <a:pt x="32258" y="278383"/>
                </a:lnTo>
                <a:lnTo>
                  <a:pt x="70993" y="266953"/>
                </a:lnTo>
                <a:lnTo>
                  <a:pt x="94107" y="250316"/>
                </a:lnTo>
                <a:lnTo>
                  <a:pt x="100965" y="252602"/>
                </a:lnTo>
                <a:lnTo>
                  <a:pt x="107950" y="254888"/>
                </a:lnTo>
                <a:lnTo>
                  <a:pt x="115316" y="256286"/>
                </a:lnTo>
                <a:lnTo>
                  <a:pt x="122682" y="257682"/>
                </a:lnTo>
                <a:lnTo>
                  <a:pt x="130048" y="259080"/>
                </a:lnTo>
                <a:lnTo>
                  <a:pt x="137414" y="259969"/>
                </a:lnTo>
                <a:lnTo>
                  <a:pt x="145288" y="260476"/>
                </a:lnTo>
                <a:lnTo>
                  <a:pt x="153162" y="260476"/>
                </a:lnTo>
                <a:lnTo>
                  <a:pt x="161036" y="260476"/>
                </a:lnTo>
                <a:lnTo>
                  <a:pt x="168910" y="259969"/>
                </a:lnTo>
                <a:lnTo>
                  <a:pt x="176657" y="259080"/>
                </a:lnTo>
                <a:lnTo>
                  <a:pt x="184023" y="257682"/>
                </a:lnTo>
                <a:lnTo>
                  <a:pt x="191389" y="256286"/>
                </a:lnTo>
                <a:lnTo>
                  <a:pt x="232537" y="241426"/>
                </a:lnTo>
                <a:lnTo>
                  <a:pt x="239014" y="238251"/>
                </a:lnTo>
                <a:lnTo>
                  <a:pt x="271272" y="212851"/>
                </a:lnTo>
                <a:lnTo>
                  <a:pt x="275844" y="208280"/>
                </a:lnTo>
                <a:lnTo>
                  <a:pt x="297053" y="175006"/>
                </a:lnTo>
                <a:lnTo>
                  <a:pt x="303022" y="156590"/>
                </a:lnTo>
                <a:lnTo>
                  <a:pt x="304419" y="150113"/>
                </a:lnTo>
                <a:lnTo>
                  <a:pt x="305435" y="143637"/>
                </a:lnTo>
                <a:lnTo>
                  <a:pt x="306324" y="136651"/>
                </a:lnTo>
                <a:lnTo>
                  <a:pt x="306324" y="130175"/>
                </a:lnTo>
                <a:lnTo>
                  <a:pt x="306324" y="123316"/>
                </a:lnTo>
                <a:lnTo>
                  <a:pt x="305435" y="116839"/>
                </a:lnTo>
                <a:lnTo>
                  <a:pt x="304419" y="110362"/>
                </a:lnTo>
                <a:lnTo>
                  <a:pt x="303022" y="103886"/>
                </a:lnTo>
                <a:lnTo>
                  <a:pt x="301751" y="97408"/>
                </a:lnTo>
                <a:lnTo>
                  <a:pt x="299339" y="91439"/>
                </a:lnTo>
                <a:lnTo>
                  <a:pt x="297053" y="85470"/>
                </a:lnTo>
                <a:lnTo>
                  <a:pt x="294259" y="79375"/>
                </a:lnTo>
                <a:lnTo>
                  <a:pt x="271272" y="47116"/>
                </a:lnTo>
                <a:lnTo>
                  <a:pt x="239014" y="22225"/>
                </a:lnTo>
                <a:lnTo>
                  <a:pt x="226060" y="15747"/>
                </a:lnTo>
                <a:lnTo>
                  <a:pt x="219583" y="12445"/>
                </a:lnTo>
                <a:lnTo>
                  <a:pt x="212725" y="10159"/>
                </a:lnTo>
                <a:lnTo>
                  <a:pt x="205740" y="7874"/>
                </a:lnTo>
                <a:lnTo>
                  <a:pt x="198882" y="5587"/>
                </a:lnTo>
                <a:lnTo>
                  <a:pt x="161036" y="0"/>
                </a:lnTo>
                <a:lnTo>
                  <a:pt x="153162" y="0"/>
                </a:lnTo>
                <a:close/>
              </a:path>
            </a:pathLst>
          </a:custGeom>
          <a:ln w="19048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B9D9B35D-B928-4D30-AA0F-D37F40D7E4DB}"/>
              </a:ext>
            </a:extLst>
          </p:cNvPr>
          <p:cNvGrpSpPr/>
          <p:nvPr/>
        </p:nvGrpSpPr>
        <p:grpSpPr>
          <a:xfrm>
            <a:off x="10144585" y="6339840"/>
            <a:ext cx="2199815" cy="670560"/>
            <a:chOff x="9992185" y="6187440"/>
            <a:chExt cx="2199815" cy="670560"/>
          </a:xfrm>
        </p:grpSpPr>
        <p:grpSp>
          <p:nvGrpSpPr>
            <p:cNvPr id="95" name="object 3">
              <a:extLst>
                <a:ext uri="{FF2B5EF4-FFF2-40B4-BE49-F238E27FC236}">
                  <a16:creationId xmlns:a16="http://schemas.microsoft.com/office/drawing/2014/main" id="{462A5273-0D1C-4D96-BB7D-DE5C070E2468}"/>
                </a:ext>
              </a:extLst>
            </p:cNvPr>
            <p:cNvGrpSpPr/>
            <p:nvPr/>
          </p:nvGrpSpPr>
          <p:grpSpPr>
            <a:xfrm>
              <a:off x="9997314" y="6187440"/>
              <a:ext cx="2194686" cy="670560"/>
              <a:chOff x="6949440" y="4472940"/>
              <a:chExt cx="2194686" cy="670560"/>
            </a:xfrm>
          </p:grpSpPr>
          <p:sp>
            <p:nvSpPr>
              <p:cNvPr id="97" name="object 4">
                <a:extLst>
                  <a:ext uri="{FF2B5EF4-FFF2-40B4-BE49-F238E27FC236}">
                    <a16:creationId xmlns:a16="http://schemas.microsoft.com/office/drawing/2014/main" id="{0DDEA5C1-8562-4604-B819-529309737805}"/>
                  </a:ext>
                </a:extLst>
              </p:cNvPr>
              <p:cNvSpPr/>
              <p:nvPr/>
            </p:nvSpPr>
            <p:spPr>
              <a:xfrm>
                <a:off x="7106412" y="4472940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8" name="object 5">
                <a:extLst>
                  <a:ext uri="{FF2B5EF4-FFF2-40B4-BE49-F238E27FC236}">
                    <a16:creationId xmlns:a16="http://schemas.microsoft.com/office/drawing/2014/main" id="{F7E08BD3-3BCE-479C-A969-2285D2FA5CD5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6" name="object 2">
              <a:extLst>
                <a:ext uri="{FF2B5EF4-FFF2-40B4-BE49-F238E27FC236}">
                  <a16:creationId xmlns:a16="http://schemas.microsoft.com/office/drawing/2014/main" id="{D513B8B0-7715-45AF-BBE5-6BEB6CE0D9F2}"/>
                </a:ext>
              </a:extLst>
            </p:cNvPr>
            <p:cNvSpPr/>
            <p:nvPr/>
          </p:nvSpPr>
          <p:spPr>
            <a:xfrm>
              <a:off x="9992185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F8F14D52-1549-4F7B-98D0-21AD0CA2A387}"/>
              </a:ext>
            </a:extLst>
          </p:cNvPr>
          <p:cNvGrpSpPr/>
          <p:nvPr/>
        </p:nvGrpSpPr>
        <p:grpSpPr>
          <a:xfrm>
            <a:off x="0" y="-6534"/>
            <a:ext cx="7073265" cy="1327785"/>
            <a:chOff x="0" y="-6534"/>
            <a:chExt cx="7073265" cy="1327785"/>
          </a:xfrm>
        </p:grpSpPr>
        <p:sp>
          <p:nvSpPr>
            <p:cNvPr id="101" name="object 6">
              <a:extLst>
                <a:ext uri="{FF2B5EF4-FFF2-40B4-BE49-F238E27FC236}">
                  <a16:creationId xmlns:a16="http://schemas.microsoft.com/office/drawing/2014/main" id="{6D0CA12C-652F-42A7-9FC8-685F4B2A9019}"/>
                </a:ext>
              </a:extLst>
            </p:cNvPr>
            <p:cNvSpPr/>
            <p:nvPr/>
          </p:nvSpPr>
          <p:spPr>
            <a:xfrm>
              <a:off x="6292850" y="26936"/>
              <a:ext cx="780415" cy="259079"/>
            </a:xfrm>
            <a:custGeom>
              <a:avLst/>
              <a:gdLst/>
              <a:ahLst/>
              <a:cxnLst/>
              <a:rect l="l" t="t" r="r" b="b"/>
              <a:pathLst>
                <a:path w="780415" h="259079">
                  <a:moveTo>
                    <a:pt x="252983" y="0"/>
                  </a:moveTo>
                  <a:lnTo>
                    <a:pt x="0" y="259080"/>
                  </a:lnTo>
                  <a:lnTo>
                    <a:pt x="780287" y="25908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E6544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8">
              <a:extLst>
                <a:ext uri="{FF2B5EF4-FFF2-40B4-BE49-F238E27FC236}">
                  <a16:creationId xmlns:a16="http://schemas.microsoft.com/office/drawing/2014/main" id="{D9EF37B0-9626-42DF-BD2C-FC64FE766C74}"/>
                </a:ext>
              </a:extLst>
            </p:cNvPr>
            <p:cNvSpPr/>
            <p:nvPr/>
          </p:nvSpPr>
          <p:spPr>
            <a:xfrm>
              <a:off x="0" y="-6534"/>
              <a:ext cx="6756400" cy="1327785"/>
            </a:xfrm>
            <a:custGeom>
              <a:avLst/>
              <a:gdLst/>
              <a:ahLst/>
              <a:cxnLst/>
              <a:rect l="l" t="t" r="r" b="b"/>
              <a:pathLst>
                <a:path w="6756400" h="1327785">
                  <a:moveTo>
                    <a:pt x="6755892" y="0"/>
                  </a:moveTo>
                  <a:lnTo>
                    <a:pt x="5434584" y="0"/>
                  </a:lnTo>
                  <a:lnTo>
                    <a:pt x="5428488" y="0"/>
                  </a:lnTo>
                  <a:lnTo>
                    <a:pt x="0" y="0"/>
                  </a:lnTo>
                  <a:lnTo>
                    <a:pt x="0" y="1327404"/>
                  </a:lnTo>
                  <a:lnTo>
                    <a:pt x="5428488" y="1327404"/>
                  </a:lnTo>
                  <a:lnTo>
                    <a:pt x="5434584" y="1327404"/>
                  </a:lnTo>
                  <a:lnTo>
                    <a:pt x="5434584" y="1321308"/>
                  </a:lnTo>
                  <a:lnTo>
                    <a:pt x="675589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9">
              <a:extLst>
                <a:ext uri="{FF2B5EF4-FFF2-40B4-BE49-F238E27FC236}">
                  <a16:creationId xmlns:a16="http://schemas.microsoft.com/office/drawing/2014/main" id="{648B75F8-B747-4CD4-9AF6-22D5F954EF59}"/>
                </a:ext>
              </a:extLst>
            </p:cNvPr>
            <p:cNvSpPr/>
            <p:nvPr/>
          </p:nvSpPr>
          <p:spPr>
            <a:xfrm>
              <a:off x="0" y="271595"/>
              <a:ext cx="7073265" cy="771525"/>
            </a:xfrm>
            <a:custGeom>
              <a:avLst/>
              <a:gdLst/>
              <a:ahLst/>
              <a:cxnLst/>
              <a:rect l="l" t="t" r="r" b="b"/>
              <a:pathLst>
                <a:path w="7073265" h="771525">
                  <a:moveTo>
                    <a:pt x="7072884" y="0"/>
                  </a:moveTo>
                  <a:lnTo>
                    <a:pt x="6303264" y="0"/>
                  </a:lnTo>
                  <a:lnTo>
                    <a:pt x="6300216" y="0"/>
                  </a:lnTo>
                  <a:lnTo>
                    <a:pt x="0" y="0"/>
                  </a:lnTo>
                  <a:lnTo>
                    <a:pt x="0" y="771144"/>
                  </a:lnTo>
                  <a:lnTo>
                    <a:pt x="6300216" y="771144"/>
                  </a:lnTo>
                  <a:lnTo>
                    <a:pt x="6303264" y="771144"/>
                  </a:lnTo>
                  <a:lnTo>
                    <a:pt x="6303264" y="768108"/>
                  </a:lnTo>
                  <a:lnTo>
                    <a:pt x="707288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5">
            <a:extLst>
              <a:ext uri="{FF2B5EF4-FFF2-40B4-BE49-F238E27FC236}">
                <a16:creationId xmlns:a16="http://schemas.microsoft.com/office/drawing/2014/main" id="{EBC88563-2EDA-4E66-8897-10F3929527CF}"/>
              </a:ext>
            </a:extLst>
          </p:cNvPr>
          <p:cNvSpPr txBox="1">
            <a:spLocks/>
          </p:cNvSpPr>
          <p:nvPr/>
        </p:nvSpPr>
        <p:spPr>
          <a:xfrm>
            <a:off x="982903" y="370074"/>
            <a:ext cx="1392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600" b="1" spc="2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Cn"/>
              </a:rPr>
              <a:t>Plan</a:t>
            </a:r>
            <a:endParaRPr lang="fr-FR" sz="3600" b="1" dirty="0">
              <a:latin typeface="Roboto" panose="02000000000000000000" pitchFamily="2" charset="0"/>
              <a:ea typeface="Roboto" panose="02000000000000000000" pitchFamily="2" charset="0"/>
              <a:cs typeface="Roboto Cn"/>
            </a:endParaRPr>
          </a:p>
        </p:txBody>
      </p:sp>
      <p:grpSp>
        <p:nvGrpSpPr>
          <p:cNvPr id="104" name="object 36">
            <a:extLst>
              <a:ext uri="{FF2B5EF4-FFF2-40B4-BE49-F238E27FC236}">
                <a16:creationId xmlns:a16="http://schemas.microsoft.com/office/drawing/2014/main" id="{F58264DD-F68D-41B8-A56E-2DF53E133192}"/>
              </a:ext>
            </a:extLst>
          </p:cNvPr>
          <p:cNvGrpSpPr/>
          <p:nvPr/>
        </p:nvGrpSpPr>
        <p:grpSpPr>
          <a:xfrm>
            <a:off x="383861" y="494534"/>
            <a:ext cx="361315" cy="325120"/>
            <a:chOff x="387104" y="601988"/>
            <a:chExt cx="361315" cy="325120"/>
          </a:xfrm>
        </p:grpSpPr>
        <p:sp>
          <p:nvSpPr>
            <p:cNvPr id="105" name="object 37">
              <a:extLst>
                <a:ext uri="{FF2B5EF4-FFF2-40B4-BE49-F238E27FC236}">
                  <a16:creationId xmlns:a16="http://schemas.microsoft.com/office/drawing/2014/main" id="{C5F35B4B-1FAC-4F50-9FA2-2F6FBDDC76D0}"/>
                </a:ext>
              </a:extLst>
            </p:cNvPr>
            <p:cNvSpPr/>
            <p:nvPr/>
          </p:nvSpPr>
          <p:spPr>
            <a:xfrm>
              <a:off x="393192" y="608075"/>
              <a:ext cx="349250" cy="312420"/>
            </a:xfrm>
            <a:custGeom>
              <a:avLst/>
              <a:gdLst/>
              <a:ahLst/>
              <a:cxnLst/>
              <a:rect l="l" t="t" r="r" b="b"/>
              <a:pathLst>
                <a:path w="349250" h="312419">
                  <a:moveTo>
                    <a:pt x="231635" y="59309"/>
                  </a:moveTo>
                  <a:lnTo>
                    <a:pt x="115823" y="0"/>
                  </a:lnTo>
                  <a:lnTo>
                    <a:pt x="115823" y="253111"/>
                  </a:lnTo>
                  <a:lnTo>
                    <a:pt x="231635" y="312420"/>
                  </a:lnTo>
                  <a:lnTo>
                    <a:pt x="231635" y="59309"/>
                  </a:lnTo>
                  <a:close/>
                </a:path>
                <a:path w="349250" h="312419">
                  <a:moveTo>
                    <a:pt x="115811" y="0"/>
                  </a:moveTo>
                  <a:lnTo>
                    <a:pt x="10109" y="53975"/>
                  </a:lnTo>
                  <a:lnTo>
                    <a:pt x="7810" y="54990"/>
                  </a:lnTo>
                  <a:lnTo>
                    <a:pt x="5981" y="56769"/>
                  </a:lnTo>
                  <a:lnTo>
                    <a:pt x="4127" y="58674"/>
                  </a:lnTo>
                  <a:lnTo>
                    <a:pt x="2755" y="60960"/>
                  </a:lnTo>
                  <a:lnTo>
                    <a:pt x="1371" y="62737"/>
                  </a:lnTo>
                  <a:lnTo>
                    <a:pt x="457" y="65150"/>
                  </a:lnTo>
                  <a:lnTo>
                    <a:pt x="0" y="67437"/>
                  </a:lnTo>
                  <a:lnTo>
                    <a:pt x="0" y="69723"/>
                  </a:lnTo>
                  <a:lnTo>
                    <a:pt x="0" y="300863"/>
                  </a:lnTo>
                  <a:lnTo>
                    <a:pt x="0" y="303275"/>
                  </a:lnTo>
                  <a:lnTo>
                    <a:pt x="927" y="304546"/>
                  </a:lnTo>
                  <a:lnTo>
                    <a:pt x="1828" y="305943"/>
                  </a:lnTo>
                  <a:lnTo>
                    <a:pt x="3213" y="306959"/>
                  </a:lnTo>
                  <a:lnTo>
                    <a:pt x="4610" y="307339"/>
                  </a:lnTo>
                  <a:lnTo>
                    <a:pt x="6438" y="307848"/>
                  </a:lnTo>
                  <a:lnTo>
                    <a:pt x="8737" y="307339"/>
                  </a:lnTo>
                  <a:lnTo>
                    <a:pt x="10566" y="306450"/>
                  </a:lnTo>
                  <a:lnTo>
                    <a:pt x="115811" y="252475"/>
                  </a:lnTo>
                  <a:lnTo>
                    <a:pt x="115811" y="0"/>
                  </a:lnTo>
                  <a:close/>
                </a:path>
                <a:path w="349250" h="312419">
                  <a:moveTo>
                    <a:pt x="337858" y="5461"/>
                  </a:moveTo>
                  <a:lnTo>
                    <a:pt x="231648" y="59309"/>
                  </a:lnTo>
                  <a:lnTo>
                    <a:pt x="231648" y="310896"/>
                  </a:lnTo>
                  <a:lnTo>
                    <a:pt x="338772" y="257048"/>
                  </a:lnTo>
                  <a:lnTo>
                    <a:pt x="340639" y="256159"/>
                  </a:lnTo>
                  <a:lnTo>
                    <a:pt x="342938" y="254381"/>
                  </a:lnTo>
                  <a:lnTo>
                    <a:pt x="344335" y="252475"/>
                  </a:lnTo>
                  <a:lnTo>
                    <a:pt x="346202" y="250698"/>
                  </a:lnTo>
                  <a:lnTo>
                    <a:pt x="347129" y="248285"/>
                  </a:lnTo>
                  <a:lnTo>
                    <a:pt x="348043" y="245999"/>
                  </a:lnTo>
                  <a:lnTo>
                    <a:pt x="348526" y="243712"/>
                  </a:lnTo>
                  <a:lnTo>
                    <a:pt x="348970" y="241426"/>
                  </a:lnTo>
                  <a:lnTo>
                    <a:pt x="348970" y="11049"/>
                  </a:lnTo>
                  <a:lnTo>
                    <a:pt x="343877" y="4572"/>
                  </a:lnTo>
                  <a:lnTo>
                    <a:pt x="342023" y="4572"/>
                  </a:lnTo>
                  <a:lnTo>
                    <a:pt x="340156" y="4572"/>
                  </a:lnTo>
                  <a:lnTo>
                    <a:pt x="337858" y="5461"/>
                  </a:lnTo>
                  <a:close/>
                </a:path>
              </a:pathLst>
            </a:custGeom>
            <a:ln w="12174">
              <a:solidFill>
                <a:srgbClr val="FF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38">
              <a:extLst>
                <a:ext uri="{FF2B5EF4-FFF2-40B4-BE49-F238E27FC236}">
                  <a16:creationId xmlns:a16="http://schemas.microsoft.com/office/drawing/2014/main" id="{A85FCF33-E2A9-4A41-ABF1-5E03305FA884}"/>
                </a:ext>
              </a:extLst>
            </p:cNvPr>
            <p:cNvPicPr/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108" y="688856"/>
              <a:ext cx="294114" cy="169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2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9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4" grpId="0" animBg="1"/>
      <p:bldP spid="35" grpId="0"/>
      <p:bldP spid="38" grpId="0" animBg="1"/>
      <p:bldP spid="39" grpId="0"/>
      <p:bldP spid="42" grpId="0" animBg="1"/>
      <p:bldP spid="43" grpId="0"/>
      <p:bldP spid="56" grpId="0" animBg="1"/>
      <p:bldP spid="57" grpId="0"/>
      <p:bldP spid="58" grpId="0"/>
      <p:bldP spid="62" grpId="0"/>
      <p:bldP spid="66" grpId="0"/>
      <p:bldP spid="70" grpId="0"/>
      <p:bldP spid="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092700" cy="22459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fr-FR" sz="4800" b="1" spc="-10" dirty="0">
                <a:solidFill>
                  <a:schemeClr val="bg1"/>
                </a:solidFill>
                <a:latin typeface="Arial"/>
                <a:cs typeface="Arial"/>
              </a:rPr>
              <a:t>Conception et modélisation</a:t>
            </a:r>
          </a:p>
          <a:p>
            <a:pPr marL="16933" marR="6773">
              <a:spcBef>
                <a:spcPts val="133"/>
              </a:spcBef>
            </a:pPr>
            <a:endParaRPr sz="48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34FBA4A-854C-4916-BD63-805C551736A7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15" name="object 3">
              <a:extLst>
                <a:ext uri="{FF2B5EF4-FFF2-40B4-BE49-F238E27FC236}">
                  <a16:creationId xmlns:a16="http://schemas.microsoft.com/office/drawing/2014/main" id="{40E248B2-68FD-4D45-8C98-F15C5BB0C5B1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17" name="object 4">
                <a:extLst>
                  <a:ext uri="{FF2B5EF4-FFF2-40B4-BE49-F238E27FC236}">
                    <a16:creationId xmlns:a16="http://schemas.microsoft.com/office/drawing/2014/main" id="{E4D153B3-7ADA-4861-B410-49DC163C981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4B01B024-DF6D-4EFF-B1D1-5B199001FD1F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CF59F4F4-D88D-4C34-B41E-BF5F931E9893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90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536324" y="1448619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Identification des acteurs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291147" y="1546205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11">
            <a:extLst>
              <a:ext uri="{FF2B5EF4-FFF2-40B4-BE49-F238E27FC236}">
                <a16:creationId xmlns:a16="http://schemas.microsoft.com/office/drawing/2014/main" id="{2EF615D0-0AD2-4D6C-95B9-28B08577B896}"/>
              </a:ext>
            </a:extLst>
          </p:cNvPr>
          <p:cNvSpPr txBox="1"/>
          <p:nvPr/>
        </p:nvSpPr>
        <p:spPr>
          <a:xfrm>
            <a:off x="3180934" y="3462959"/>
            <a:ext cx="66179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6D2E6"/>
                </a:solidFill>
                <a:latin typeface="Cambria Math"/>
                <a:cs typeface="Cambria Math"/>
              </a:rPr>
              <a:t>▰</a:t>
            </a:r>
            <a:r>
              <a:rPr sz="2400" spc="140" dirty="0">
                <a:solidFill>
                  <a:srgbClr val="C6D2E6"/>
                </a:solidFill>
                <a:latin typeface="Cambria Math"/>
                <a:cs typeface="Cambria Math"/>
              </a:rPr>
              <a:t> 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Acteur</a:t>
            </a:r>
            <a:r>
              <a:rPr sz="2400" spc="2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253147"/>
                </a:solidFill>
                <a:latin typeface="Roboto"/>
                <a:cs typeface="Roboto"/>
              </a:rPr>
              <a:t>principal</a:t>
            </a:r>
            <a:r>
              <a:rPr sz="2400" spc="2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30" dirty="0">
                <a:solidFill>
                  <a:srgbClr val="253147"/>
                </a:solidFill>
                <a:latin typeface="Roboto"/>
                <a:cs typeface="Roboto"/>
              </a:rPr>
              <a:t>du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projet</a:t>
            </a:r>
            <a:r>
              <a:rPr sz="24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253147"/>
                </a:solidFill>
                <a:latin typeface="Roboto"/>
                <a:cs typeface="Roboto"/>
              </a:rPr>
              <a:t>qui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profite</a:t>
            </a:r>
            <a:r>
              <a:rPr sz="2400" spc="3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de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toutes </a:t>
            </a:r>
            <a:r>
              <a:rPr sz="2400" spc="-58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les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fonctionnalités</a:t>
            </a:r>
            <a:r>
              <a:rPr sz="2400" spc="5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offertes</a:t>
            </a:r>
            <a:r>
              <a:rPr sz="2400" spc="3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253147"/>
                </a:solidFill>
                <a:latin typeface="Roboto"/>
                <a:cs typeface="Roboto"/>
              </a:rPr>
              <a:t>par</a:t>
            </a:r>
            <a:r>
              <a:rPr sz="24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30" dirty="0" err="1">
                <a:solidFill>
                  <a:srgbClr val="253147"/>
                </a:solidFill>
                <a:latin typeface="Roboto"/>
                <a:cs typeface="Roboto"/>
              </a:rPr>
              <a:t>l’application</a:t>
            </a:r>
            <a:r>
              <a:rPr sz="2400" spc="-3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lang="fr-FR" sz="2400" spc="-15" dirty="0">
                <a:solidFill>
                  <a:srgbClr val="253147"/>
                </a:solidFill>
                <a:latin typeface="Roboto"/>
                <a:cs typeface="Roboto"/>
              </a:rPr>
              <a:t>web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.</a:t>
            </a:r>
            <a:endParaRPr sz="2400" dirty="0">
              <a:latin typeface="Roboto"/>
              <a:cs typeface="Roboto"/>
            </a:endParaRPr>
          </a:p>
        </p:txBody>
      </p:sp>
      <p:sp>
        <p:nvSpPr>
          <p:cNvPr id="80" name="object 16">
            <a:extLst>
              <a:ext uri="{FF2B5EF4-FFF2-40B4-BE49-F238E27FC236}">
                <a16:creationId xmlns:a16="http://schemas.microsoft.com/office/drawing/2014/main" id="{C3802C9A-2B72-4886-BE94-8ADBAA9C2ED0}"/>
              </a:ext>
            </a:extLst>
          </p:cNvPr>
          <p:cNvSpPr/>
          <p:nvPr/>
        </p:nvSpPr>
        <p:spPr>
          <a:xfrm>
            <a:off x="2118198" y="356456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443522" y="480567"/>
                </a:moveTo>
                <a:lnTo>
                  <a:pt x="428612" y="479425"/>
                </a:lnTo>
                <a:lnTo>
                  <a:pt x="428612" y="430275"/>
                </a:lnTo>
                <a:lnTo>
                  <a:pt x="443522" y="420496"/>
                </a:lnTo>
                <a:lnTo>
                  <a:pt x="458482" y="409575"/>
                </a:lnTo>
                <a:lnTo>
                  <a:pt x="472249" y="397637"/>
                </a:lnTo>
                <a:lnTo>
                  <a:pt x="486029" y="384428"/>
                </a:lnTo>
                <a:lnTo>
                  <a:pt x="497547" y="369188"/>
                </a:lnTo>
                <a:lnTo>
                  <a:pt x="507873" y="352806"/>
                </a:lnTo>
                <a:lnTo>
                  <a:pt x="518210" y="336422"/>
                </a:lnTo>
                <a:lnTo>
                  <a:pt x="526275" y="317881"/>
                </a:lnTo>
                <a:lnTo>
                  <a:pt x="529717" y="318896"/>
                </a:lnTo>
                <a:lnTo>
                  <a:pt x="536600" y="318896"/>
                </a:lnTo>
                <a:lnTo>
                  <a:pt x="542366" y="315594"/>
                </a:lnTo>
                <a:lnTo>
                  <a:pt x="564159" y="275209"/>
                </a:lnTo>
                <a:lnTo>
                  <a:pt x="566470" y="263270"/>
                </a:lnTo>
                <a:lnTo>
                  <a:pt x="567601" y="252349"/>
                </a:lnTo>
                <a:lnTo>
                  <a:pt x="566470" y="241426"/>
                </a:lnTo>
                <a:lnTo>
                  <a:pt x="565340" y="232663"/>
                </a:lnTo>
                <a:lnTo>
                  <a:pt x="546938" y="202056"/>
                </a:lnTo>
                <a:lnTo>
                  <a:pt x="550379" y="185674"/>
                </a:lnTo>
                <a:lnTo>
                  <a:pt x="551510" y="170434"/>
                </a:lnTo>
                <a:lnTo>
                  <a:pt x="551510" y="156210"/>
                </a:lnTo>
                <a:lnTo>
                  <a:pt x="551510" y="143128"/>
                </a:lnTo>
                <a:lnTo>
                  <a:pt x="550379" y="130048"/>
                </a:lnTo>
                <a:lnTo>
                  <a:pt x="548068" y="117982"/>
                </a:lnTo>
                <a:lnTo>
                  <a:pt x="544626" y="107061"/>
                </a:lnTo>
                <a:lnTo>
                  <a:pt x="541185" y="96138"/>
                </a:lnTo>
                <a:lnTo>
                  <a:pt x="519391" y="60070"/>
                </a:lnTo>
                <a:lnTo>
                  <a:pt x="490651" y="33909"/>
                </a:lnTo>
                <a:lnTo>
                  <a:pt x="473392" y="25145"/>
                </a:lnTo>
                <a:lnTo>
                  <a:pt x="456171" y="16382"/>
                </a:lnTo>
                <a:lnTo>
                  <a:pt x="404456" y="3301"/>
                </a:lnTo>
                <a:lnTo>
                  <a:pt x="373418" y="0"/>
                </a:lnTo>
                <a:lnTo>
                  <a:pt x="359638" y="0"/>
                </a:lnTo>
                <a:lnTo>
                  <a:pt x="343547" y="1142"/>
                </a:lnTo>
                <a:lnTo>
                  <a:pt x="329780" y="4444"/>
                </a:lnTo>
                <a:lnTo>
                  <a:pt x="318261" y="7619"/>
                </a:lnTo>
                <a:lnTo>
                  <a:pt x="307936" y="13080"/>
                </a:lnTo>
                <a:lnTo>
                  <a:pt x="298729" y="17525"/>
                </a:lnTo>
                <a:lnTo>
                  <a:pt x="291845" y="24002"/>
                </a:lnTo>
                <a:lnTo>
                  <a:pt x="284962" y="29463"/>
                </a:lnTo>
                <a:lnTo>
                  <a:pt x="280377" y="34925"/>
                </a:lnTo>
                <a:lnTo>
                  <a:pt x="261975" y="38226"/>
                </a:lnTo>
                <a:lnTo>
                  <a:pt x="244767" y="43687"/>
                </a:lnTo>
                <a:lnTo>
                  <a:pt x="205701" y="68834"/>
                </a:lnTo>
                <a:lnTo>
                  <a:pt x="183857" y="102742"/>
                </a:lnTo>
                <a:lnTo>
                  <a:pt x="173520" y="139826"/>
                </a:lnTo>
                <a:lnTo>
                  <a:pt x="171208" y="152907"/>
                </a:lnTo>
                <a:lnTo>
                  <a:pt x="171208" y="165988"/>
                </a:lnTo>
                <a:lnTo>
                  <a:pt x="171208" y="178053"/>
                </a:lnTo>
                <a:lnTo>
                  <a:pt x="173520" y="201040"/>
                </a:lnTo>
                <a:lnTo>
                  <a:pt x="173520" y="202056"/>
                </a:lnTo>
                <a:lnTo>
                  <a:pt x="167767" y="204215"/>
                </a:lnTo>
                <a:lnTo>
                  <a:pt x="163195" y="208661"/>
                </a:lnTo>
                <a:lnTo>
                  <a:pt x="151676" y="252349"/>
                </a:lnTo>
                <a:lnTo>
                  <a:pt x="152806" y="263270"/>
                </a:lnTo>
                <a:lnTo>
                  <a:pt x="155117" y="275209"/>
                </a:lnTo>
                <a:lnTo>
                  <a:pt x="157429" y="286130"/>
                </a:lnTo>
                <a:lnTo>
                  <a:pt x="162013" y="296037"/>
                </a:lnTo>
                <a:lnTo>
                  <a:pt x="166636" y="303656"/>
                </a:lnTo>
                <a:lnTo>
                  <a:pt x="171208" y="311276"/>
                </a:lnTo>
                <a:lnTo>
                  <a:pt x="176961" y="315594"/>
                </a:lnTo>
                <a:lnTo>
                  <a:pt x="182727" y="318896"/>
                </a:lnTo>
                <a:lnTo>
                  <a:pt x="189611" y="318896"/>
                </a:lnTo>
                <a:lnTo>
                  <a:pt x="193052" y="317881"/>
                </a:lnTo>
                <a:lnTo>
                  <a:pt x="201079" y="336422"/>
                </a:lnTo>
                <a:lnTo>
                  <a:pt x="211404" y="352806"/>
                </a:lnTo>
                <a:lnTo>
                  <a:pt x="234429" y="384428"/>
                </a:lnTo>
                <a:lnTo>
                  <a:pt x="275755" y="420496"/>
                </a:lnTo>
                <a:lnTo>
                  <a:pt x="290715" y="430275"/>
                </a:lnTo>
                <a:lnTo>
                  <a:pt x="290715" y="478408"/>
                </a:lnTo>
                <a:lnTo>
                  <a:pt x="266560" y="480567"/>
                </a:lnTo>
                <a:lnTo>
                  <a:pt x="239001" y="484885"/>
                </a:lnTo>
                <a:lnTo>
                  <a:pt x="212585" y="490346"/>
                </a:lnTo>
                <a:lnTo>
                  <a:pt x="160883" y="503554"/>
                </a:lnTo>
                <a:lnTo>
                  <a:pt x="116052" y="522096"/>
                </a:lnTo>
                <a:lnTo>
                  <a:pt x="77000" y="544957"/>
                </a:lnTo>
                <a:lnTo>
                  <a:pt x="44818" y="571245"/>
                </a:lnTo>
                <a:lnTo>
                  <a:pt x="20713" y="601852"/>
                </a:lnTo>
                <a:lnTo>
                  <a:pt x="2311" y="656463"/>
                </a:lnTo>
                <a:lnTo>
                  <a:pt x="0" y="676020"/>
                </a:lnTo>
                <a:lnTo>
                  <a:pt x="2311" y="678307"/>
                </a:lnTo>
                <a:lnTo>
                  <a:pt x="11506" y="682625"/>
                </a:lnTo>
                <a:lnTo>
                  <a:pt x="19532" y="685926"/>
                </a:lnTo>
                <a:lnTo>
                  <a:pt x="29857" y="690244"/>
                </a:lnTo>
                <a:lnTo>
                  <a:pt x="42506" y="694563"/>
                </a:lnTo>
                <a:lnTo>
                  <a:pt x="59778" y="697864"/>
                </a:lnTo>
                <a:lnTo>
                  <a:pt x="80441" y="702309"/>
                </a:lnTo>
                <a:lnTo>
                  <a:pt x="104546" y="706627"/>
                </a:lnTo>
                <a:lnTo>
                  <a:pt x="133273" y="709929"/>
                </a:lnTo>
                <a:lnTo>
                  <a:pt x="167767" y="714247"/>
                </a:lnTo>
                <a:lnTo>
                  <a:pt x="206832" y="716407"/>
                </a:lnTo>
                <a:lnTo>
                  <a:pt x="250469" y="718692"/>
                </a:lnTo>
                <a:lnTo>
                  <a:pt x="301040" y="719708"/>
                </a:lnTo>
                <a:lnTo>
                  <a:pt x="358508" y="720851"/>
                </a:lnTo>
                <a:lnTo>
                  <a:pt x="414794" y="719708"/>
                </a:lnTo>
                <a:lnTo>
                  <a:pt x="465366" y="718692"/>
                </a:lnTo>
                <a:lnTo>
                  <a:pt x="510184" y="716407"/>
                </a:lnTo>
                <a:lnTo>
                  <a:pt x="549249" y="714247"/>
                </a:lnTo>
                <a:lnTo>
                  <a:pt x="583692" y="709929"/>
                </a:lnTo>
                <a:lnTo>
                  <a:pt x="612419" y="706627"/>
                </a:lnTo>
                <a:lnTo>
                  <a:pt x="637705" y="702309"/>
                </a:lnTo>
                <a:lnTo>
                  <a:pt x="658368" y="697864"/>
                </a:lnTo>
                <a:lnTo>
                  <a:pt x="675640" y="694563"/>
                </a:lnTo>
                <a:lnTo>
                  <a:pt x="689419" y="690244"/>
                </a:lnTo>
                <a:lnTo>
                  <a:pt x="699744" y="685926"/>
                </a:lnTo>
                <a:lnTo>
                  <a:pt x="707771" y="682625"/>
                </a:lnTo>
                <a:lnTo>
                  <a:pt x="715899" y="678307"/>
                </a:lnTo>
                <a:lnTo>
                  <a:pt x="719327" y="676020"/>
                </a:lnTo>
                <a:lnTo>
                  <a:pt x="713613" y="635634"/>
                </a:lnTo>
                <a:lnTo>
                  <a:pt x="699744" y="599566"/>
                </a:lnTo>
                <a:lnTo>
                  <a:pt x="675640" y="567944"/>
                </a:lnTo>
                <a:lnTo>
                  <a:pt x="643470" y="541654"/>
                </a:lnTo>
                <a:lnTo>
                  <a:pt x="604405" y="519810"/>
                </a:lnTo>
                <a:lnTo>
                  <a:pt x="557276" y="502412"/>
                </a:lnTo>
                <a:lnTo>
                  <a:pt x="503301" y="489331"/>
                </a:lnTo>
                <a:lnTo>
                  <a:pt x="443522" y="480567"/>
                </a:lnTo>
                <a:close/>
              </a:path>
            </a:pathLst>
          </a:custGeom>
          <a:ln w="38098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7">
            <a:extLst>
              <a:ext uri="{FF2B5EF4-FFF2-40B4-BE49-F238E27FC236}">
                <a16:creationId xmlns:a16="http://schemas.microsoft.com/office/drawing/2014/main" id="{99F89B4B-6829-438A-BE32-0C098E6AB669}"/>
              </a:ext>
            </a:extLst>
          </p:cNvPr>
          <p:cNvSpPr/>
          <p:nvPr/>
        </p:nvSpPr>
        <p:spPr>
          <a:xfrm>
            <a:off x="2130390" y="51327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443522" y="479552"/>
                </a:moveTo>
                <a:lnTo>
                  <a:pt x="428612" y="478409"/>
                </a:lnTo>
                <a:lnTo>
                  <a:pt x="428612" y="429387"/>
                </a:lnTo>
                <a:lnTo>
                  <a:pt x="443522" y="419607"/>
                </a:lnTo>
                <a:lnTo>
                  <a:pt x="458482" y="408685"/>
                </a:lnTo>
                <a:lnTo>
                  <a:pt x="472249" y="396747"/>
                </a:lnTo>
                <a:lnTo>
                  <a:pt x="486028" y="383666"/>
                </a:lnTo>
                <a:lnTo>
                  <a:pt x="497547" y="368427"/>
                </a:lnTo>
                <a:lnTo>
                  <a:pt x="507872" y="352044"/>
                </a:lnTo>
                <a:lnTo>
                  <a:pt x="518210" y="335661"/>
                </a:lnTo>
                <a:lnTo>
                  <a:pt x="526275" y="317119"/>
                </a:lnTo>
                <a:lnTo>
                  <a:pt x="529716" y="318262"/>
                </a:lnTo>
                <a:lnTo>
                  <a:pt x="536600" y="318262"/>
                </a:lnTo>
                <a:lnTo>
                  <a:pt x="542366" y="314960"/>
                </a:lnTo>
                <a:lnTo>
                  <a:pt x="564159" y="274700"/>
                </a:lnTo>
                <a:lnTo>
                  <a:pt x="566470" y="262636"/>
                </a:lnTo>
                <a:lnTo>
                  <a:pt x="567601" y="251713"/>
                </a:lnTo>
                <a:lnTo>
                  <a:pt x="566470" y="240919"/>
                </a:lnTo>
                <a:lnTo>
                  <a:pt x="565340" y="232156"/>
                </a:lnTo>
                <a:lnTo>
                  <a:pt x="546938" y="201675"/>
                </a:lnTo>
                <a:lnTo>
                  <a:pt x="550379" y="185293"/>
                </a:lnTo>
                <a:lnTo>
                  <a:pt x="551510" y="170052"/>
                </a:lnTo>
                <a:lnTo>
                  <a:pt x="551510" y="155829"/>
                </a:lnTo>
                <a:lnTo>
                  <a:pt x="551510" y="142748"/>
                </a:lnTo>
                <a:lnTo>
                  <a:pt x="541185" y="95885"/>
                </a:lnTo>
                <a:lnTo>
                  <a:pt x="519391" y="59943"/>
                </a:lnTo>
                <a:lnTo>
                  <a:pt x="490651" y="33781"/>
                </a:lnTo>
                <a:lnTo>
                  <a:pt x="473392" y="25145"/>
                </a:lnTo>
                <a:lnTo>
                  <a:pt x="456171" y="16382"/>
                </a:lnTo>
                <a:lnTo>
                  <a:pt x="404456" y="3301"/>
                </a:lnTo>
                <a:lnTo>
                  <a:pt x="373418" y="0"/>
                </a:lnTo>
                <a:lnTo>
                  <a:pt x="359638" y="0"/>
                </a:lnTo>
                <a:lnTo>
                  <a:pt x="343547" y="1143"/>
                </a:lnTo>
                <a:lnTo>
                  <a:pt x="329780" y="4444"/>
                </a:lnTo>
                <a:lnTo>
                  <a:pt x="318262" y="7619"/>
                </a:lnTo>
                <a:lnTo>
                  <a:pt x="307936" y="13081"/>
                </a:lnTo>
                <a:lnTo>
                  <a:pt x="298729" y="17399"/>
                </a:lnTo>
                <a:lnTo>
                  <a:pt x="291846" y="24002"/>
                </a:lnTo>
                <a:lnTo>
                  <a:pt x="284962" y="29463"/>
                </a:lnTo>
                <a:lnTo>
                  <a:pt x="280377" y="34925"/>
                </a:lnTo>
                <a:lnTo>
                  <a:pt x="261975" y="38226"/>
                </a:lnTo>
                <a:lnTo>
                  <a:pt x="244767" y="43687"/>
                </a:lnTo>
                <a:lnTo>
                  <a:pt x="205701" y="68706"/>
                </a:lnTo>
                <a:lnTo>
                  <a:pt x="183857" y="102488"/>
                </a:lnTo>
                <a:lnTo>
                  <a:pt x="173520" y="139573"/>
                </a:lnTo>
                <a:lnTo>
                  <a:pt x="171208" y="152654"/>
                </a:lnTo>
                <a:lnTo>
                  <a:pt x="171208" y="165607"/>
                </a:lnTo>
                <a:lnTo>
                  <a:pt x="171208" y="177673"/>
                </a:lnTo>
                <a:lnTo>
                  <a:pt x="173520" y="200532"/>
                </a:lnTo>
                <a:lnTo>
                  <a:pt x="173520" y="201675"/>
                </a:lnTo>
                <a:lnTo>
                  <a:pt x="167767" y="203835"/>
                </a:lnTo>
                <a:lnTo>
                  <a:pt x="163195" y="208152"/>
                </a:lnTo>
                <a:lnTo>
                  <a:pt x="151676" y="251713"/>
                </a:lnTo>
                <a:lnTo>
                  <a:pt x="152806" y="262636"/>
                </a:lnTo>
                <a:lnTo>
                  <a:pt x="155117" y="274700"/>
                </a:lnTo>
                <a:lnTo>
                  <a:pt x="157429" y="285495"/>
                </a:lnTo>
                <a:lnTo>
                  <a:pt x="162013" y="295401"/>
                </a:lnTo>
                <a:lnTo>
                  <a:pt x="166636" y="303021"/>
                </a:lnTo>
                <a:lnTo>
                  <a:pt x="171208" y="310642"/>
                </a:lnTo>
                <a:lnTo>
                  <a:pt x="176961" y="314960"/>
                </a:lnTo>
                <a:lnTo>
                  <a:pt x="182727" y="318262"/>
                </a:lnTo>
                <a:lnTo>
                  <a:pt x="189611" y="318262"/>
                </a:lnTo>
                <a:lnTo>
                  <a:pt x="193052" y="317119"/>
                </a:lnTo>
                <a:lnTo>
                  <a:pt x="201079" y="335661"/>
                </a:lnTo>
                <a:lnTo>
                  <a:pt x="211404" y="352044"/>
                </a:lnTo>
                <a:lnTo>
                  <a:pt x="234429" y="383666"/>
                </a:lnTo>
                <a:lnTo>
                  <a:pt x="275755" y="419607"/>
                </a:lnTo>
                <a:lnTo>
                  <a:pt x="290715" y="429387"/>
                </a:lnTo>
                <a:lnTo>
                  <a:pt x="290715" y="477393"/>
                </a:lnTo>
                <a:lnTo>
                  <a:pt x="266560" y="479552"/>
                </a:lnTo>
                <a:lnTo>
                  <a:pt x="239001" y="483869"/>
                </a:lnTo>
                <a:lnTo>
                  <a:pt x="212585" y="489331"/>
                </a:lnTo>
                <a:lnTo>
                  <a:pt x="160883" y="502412"/>
                </a:lnTo>
                <a:lnTo>
                  <a:pt x="116052" y="520953"/>
                </a:lnTo>
                <a:lnTo>
                  <a:pt x="77000" y="543813"/>
                </a:lnTo>
                <a:lnTo>
                  <a:pt x="44818" y="569976"/>
                </a:lnTo>
                <a:lnTo>
                  <a:pt x="20713" y="600582"/>
                </a:lnTo>
                <a:lnTo>
                  <a:pt x="2311" y="655066"/>
                </a:lnTo>
                <a:lnTo>
                  <a:pt x="0" y="674624"/>
                </a:lnTo>
                <a:lnTo>
                  <a:pt x="2311" y="676782"/>
                </a:lnTo>
                <a:lnTo>
                  <a:pt x="11506" y="681101"/>
                </a:lnTo>
                <a:lnTo>
                  <a:pt x="19532" y="684403"/>
                </a:lnTo>
                <a:lnTo>
                  <a:pt x="29857" y="688847"/>
                </a:lnTo>
                <a:lnTo>
                  <a:pt x="42506" y="693166"/>
                </a:lnTo>
                <a:lnTo>
                  <a:pt x="59778" y="696468"/>
                </a:lnTo>
                <a:lnTo>
                  <a:pt x="80441" y="700785"/>
                </a:lnTo>
                <a:lnTo>
                  <a:pt x="104546" y="705142"/>
                </a:lnTo>
                <a:lnTo>
                  <a:pt x="133273" y="708406"/>
                </a:lnTo>
                <a:lnTo>
                  <a:pt x="167767" y="712749"/>
                </a:lnTo>
                <a:lnTo>
                  <a:pt x="206832" y="714946"/>
                </a:lnTo>
                <a:lnTo>
                  <a:pt x="250469" y="717130"/>
                </a:lnTo>
                <a:lnTo>
                  <a:pt x="301040" y="718210"/>
                </a:lnTo>
                <a:lnTo>
                  <a:pt x="358508" y="719328"/>
                </a:lnTo>
                <a:lnTo>
                  <a:pt x="414794" y="718210"/>
                </a:lnTo>
                <a:lnTo>
                  <a:pt x="465366" y="717130"/>
                </a:lnTo>
                <a:lnTo>
                  <a:pt x="510184" y="714946"/>
                </a:lnTo>
                <a:lnTo>
                  <a:pt x="549249" y="712749"/>
                </a:lnTo>
                <a:lnTo>
                  <a:pt x="583691" y="708406"/>
                </a:lnTo>
                <a:lnTo>
                  <a:pt x="612419" y="705142"/>
                </a:lnTo>
                <a:lnTo>
                  <a:pt x="637705" y="700785"/>
                </a:lnTo>
                <a:lnTo>
                  <a:pt x="658368" y="696468"/>
                </a:lnTo>
                <a:lnTo>
                  <a:pt x="675640" y="693166"/>
                </a:lnTo>
                <a:lnTo>
                  <a:pt x="689419" y="688847"/>
                </a:lnTo>
                <a:lnTo>
                  <a:pt x="699769" y="684403"/>
                </a:lnTo>
                <a:lnTo>
                  <a:pt x="707771" y="681101"/>
                </a:lnTo>
                <a:lnTo>
                  <a:pt x="715899" y="676782"/>
                </a:lnTo>
                <a:lnTo>
                  <a:pt x="719328" y="674624"/>
                </a:lnTo>
                <a:lnTo>
                  <a:pt x="713613" y="634365"/>
                </a:lnTo>
                <a:lnTo>
                  <a:pt x="699769" y="598297"/>
                </a:lnTo>
                <a:lnTo>
                  <a:pt x="675640" y="566674"/>
                </a:lnTo>
                <a:lnTo>
                  <a:pt x="643470" y="540512"/>
                </a:lnTo>
                <a:lnTo>
                  <a:pt x="604405" y="518794"/>
                </a:lnTo>
                <a:lnTo>
                  <a:pt x="557276" y="501396"/>
                </a:lnTo>
                <a:lnTo>
                  <a:pt x="503300" y="488188"/>
                </a:lnTo>
                <a:lnTo>
                  <a:pt x="443522" y="479552"/>
                </a:lnTo>
                <a:close/>
              </a:path>
            </a:pathLst>
          </a:custGeom>
          <a:ln w="38098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8">
            <a:extLst>
              <a:ext uri="{FF2B5EF4-FFF2-40B4-BE49-F238E27FC236}">
                <a16:creationId xmlns:a16="http://schemas.microsoft.com/office/drawing/2014/main" id="{EE55C603-FE26-4FDF-9E9C-301A755C7D75}"/>
              </a:ext>
            </a:extLst>
          </p:cNvPr>
          <p:cNvSpPr txBox="1"/>
          <p:nvPr/>
        </p:nvSpPr>
        <p:spPr>
          <a:xfrm>
            <a:off x="2165697" y="6100445"/>
            <a:ext cx="574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1400" b="1" dirty="0">
                <a:solidFill>
                  <a:srgbClr val="006FC0"/>
                </a:solidFill>
                <a:latin typeface="Arial"/>
                <a:cs typeface="Arial"/>
              </a:rPr>
              <a:t>min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19">
            <a:extLst>
              <a:ext uri="{FF2B5EF4-FFF2-40B4-BE49-F238E27FC236}">
                <a16:creationId xmlns:a16="http://schemas.microsoft.com/office/drawing/2014/main" id="{BDEBE594-8742-49D5-A439-448B992795D0}"/>
              </a:ext>
            </a:extLst>
          </p:cNvPr>
          <p:cNvSpPr txBox="1"/>
          <p:nvPr/>
        </p:nvSpPr>
        <p:spPr>
          <a:xfrm>
            <a:off x="2208369" y="4431081"/>
            <a:ext cx="5207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FC0"/>
                </a:solidFill>
                <a:latin typeface="Arial"/>
                <a:cs typeface="Arial"/>
              </a:rPr>
              <a:t>Client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4" name="object 20">
            <a:extLst>
              <a:ext uri="{FF2B5EF4-FFF2-40B4-BE49-F238E27FC236}">
                <a16:creationId xmlns:a16="http://schemas.microsoft.com/office/drawing/2014/main" id="{68D26E8E-BF0C-416A-A1B0-827446AB4CEF}"/>
              </a:ext>
            </a:extLst>
          </p:cNvPr>
          <p:cNvSpPr txBox="1"/>
          <p:nvPr/>
        </p:nvSpPr>
        <p:spPr>
          <a:xfrm>
            <a:off x="3180934" y="5058333"/>
            <a:ext cx="686498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6D2E6"/>
                </a:solidFill>
                <a:latin typeface="Cambria Math"/>
                <a:cs typeface="Cambria Math"/>
              </a:rPr>
              <a:t>▰</a:t>
            </a:r>
            <a:r>
              <a:rPr sz="2400" spc="135" dirty="0">
                <a:solidFill>
                  <a:srgbClr val="C6D2E6"/>
                </a:solidFill>
                <a:latin typeface="Cambria Math"/>
                <a:cs typeface="Cambria Math"/>
              </a:rPr>
              <a:t> 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Acteurs</a:t>
            </a:r>
            <a:r>
              <a:rPr sz="2400" spc="2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secondaire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son</a:t>
            </a:r>
            <a:r>
              <a:rPr sz="24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rôle</a:t>
            </a:r>
            <a:r>
              <a:rPr sz="24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est</a:t>
            </a:r>
            <a:r>
              <a:rPr sz="24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de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gérer</a:t>
            </a:r>
            <a:r>
              <a:rPr sz="24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les </a:t>
            </a:r>
            <a:r>
              <a:rPr sz="24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client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5" dirty="0">
                <a:solidFill>
                  <a:srgbClr val="253147"/>
                </a:solidFill>
                <a:latin typeface="Roboto"/>
                <a:cs typeface="Roboto"/>
              </a:rPr>
              <a:t>et</a:t>
            </a:r>
            <a:r>
              <a:rPr sz="24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0" dirty="0">
                <a:solidFill>
                  <a:srgbClr val="253147"/>
                </a:solidFill>
                <a:latin typeface="Roboto"/>
                <a:cs typeface="Roboto"/>
              </a:rPr>
              <a:t>leurs</a:t>
            </a:r>
            <a:r>
              <a:rPr sz="24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comptes</a:t>
            </a:r>
            <a:r>
              <a:rPr sz="24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25" dirty="0">
                <a:solidFill>
                  <a:srgbClr val="253147"/>
                </a:solidFill>
                <a:latin typeface="Roboto"/>
                <a:cs typeface="Roboto"/>
              </a:rPr>
              <a:t>ainsi</a:t>
            </a:r>
            <a:r>
              <a:rPr sz="24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que</a:t>
            </a:r>
            <a:r>
              <a:rPr sz="24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0" dirty="0">
                <a:solidFill>
                  <a:srgbClr val="253147"/>
                </a:solidFill>
                <a:latin typeface="Roboto"/>
                <a:cs typeface="Roboto"/>
              </a:rPr>
              <a:t>les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15" dirty="0">
                <a:solidFill>
                  <a:srgbClr val="253147"/>
                </a:solidFill>
                <a:latin typeface="Roboto"/>
                <a:cs typeface="Roboto"/>
              </a:rPr>
              <a:t>services</a:t>
            </a:r>
            <a:r>
              <a:rPr sz="24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de </a:t>
            </a:r>
            <a:r>
              <a:rPr sz="2400" spc="-58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2400" spc="-30" dirty="0" err="1">
                <a:solidFill>
                  <a:srgbClr val="253147"/>
                </a:solidFill>
                <a:latin typeface="Roboto"/>
                <a:cs typeface="Roboto"/>
              </a:rPr>
              <a:t>l’application</a:t>
            </a:r>
            <a:r>
              <a:rPr sz="24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lang="fr-FR" sz="2400" spc="-15" dirty="0">
                <a:solidFill>
                  <a:srgbClr val="253147"/>
                </a:solidFill>
                <a:latin typeface="Roboto"/>
                <a:cs typeface="Roboto"/>
              </a:rPr>
              <a:t>web,</a:t>
            </a:r>
            <a:endParaRPr sz="2400" dirty="0">
              <a:latin typeface="Roboto"/>
              <a:cs typeface="Roboto"/>
            </a:endParaRPr>
          </a:p>
        </p:txBody>
      </p:sp>
      <p:sp>
        <p:nvSpPr>
          <p:cNvPr id="85" name="object 11">
            <a:extLst>
              <a:ext uri="{FF2B5EF4-FFF2-40B4-BE49-F238E27FC236}">
                <a16:creationId xmlns:a16="http://schemas.microsoft.com/office/drawing/2014/main" id="{A2C9724B-F2BB-4017-BEAC-264DA561380C}"/>
              </a:ext>
            </a:extLst>
          </p:cNvPr>
          <p:cNvSpPr txBox="1"/>
          <p:nvPr/>
        </p:nvSpPr>
        <p:spPr>
          <a:xfrm>
            <a:off x="3143097" y="1995686"/>
            <a:ext cx="66179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6D2E6"/>
                </a:solidFill>
                <a:latin typeface="Cambria Math"/>
                <a:cs typeface="Cambria Math"/>
              </a:rPr>
              <a:t>▰</a:t>
            </a:r>
            <a:r>
              <a:rPr sz="2400" spc="140" dirty="0">
                <a:solidFill>
                  <a:srgbClr val="C6D2E6"/>
                </a:solidFill>
                <a:latin typeface="Cambria Math"/>
                <a:cs typeface="Cambria Math"/>
              </a:rPr>
              <a:t> </a:t>
            </a:r>
            <a:r>
              <a:rPr lang="fr-FR" sz="2400" spc="-15" dirty="0">
                <a:solidFill>
                  <a:srgbClr val="253147"/>
                </a:solidFill>
                <a:latin typeface="Roboto"/>
                <a:cs typeface="Roboto"/>
              </a:rPr>
              <a:t>Acteur du projet qui bénéficie de certaines fonctionnalités offertes par l'application web.</a:t>
            </a:r>
            <a:endParaRPr sz="2400" dirty="0">
              <a:latin typeface="Roboto"/>
              <a:cs typeface="Roboto"/>
            </a:endParaRPr>
          </a:p>
        </p:txBody>
      </p:sp>
      <p:sp>
        <p:nvSpPr>
          <p:cNvPr id="86" name="object 16">
            <a:extLst>
              <a:ext uri="{FF2B5EF4-FFF2-40B4-BE49-F238E27FC236}">
                <a16:creationId xmlns:a16="http://schemas.microsoft.com/office/drawing/2014/main" id="{8E473932-9683-42B5-BD09-F8D6DD5CECD7}"/>
              </a:ext>
            </a:extLst>
          </p:cNvPr>
          <p:cNvSpPr/>
          <p:nvPr/>
        </p:nvSpPr>
        <p:spPr>
          <a:xfrm>
            <a:off x="2080361" y="209728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443522" y="480567"/>
                </a:moveTo>
                <a:lnTo>
                  <a:pt x="428612" y="479425"/>
                </a:lnTo>
                <a:lnTo>
                  <a:pt x="428612" y="430275"/>
                </a:lnTo>
                <a:lnTo>
                  <a:pt x="443522" y="420496"/>
                </a:lnTo>
                <a:lnTo>
                  <a:pt x="458482" y="409575"/>
                </a:lnTo>
                <a:lnTo>
                  <a:pt x="472249" y="397637"/>
                </a:lnTo>
                <a:lnTo>
                  <a:pt x="486029" y="384428"/>
                </a:lnTo>
                <a:lnTo>
                  <a:pt x="497547" y="369188"/>
                </a:lnTo>
                <a:lnTo>
                  <a:pt x="507873" y="352806"/>
                </a:lnTo>
                <a:lnTo>
                  <a:pt x="518210" y="336422"/>
                </a:lnTo>
                <a:lnTo>
                  <a:pt x="526275" y="317881"/>
                </a:lnTo>
                <a:lnTo>
                  <a:pt x="529717" y="318896"/>
                </a:lnTo>
                <a:lnTo>
                  <a:pt x="536600" y="318896"/>
                </a:lnTo>
                <a:lnTo>
                  <a:pt x="542366" y="315594"/>
                </a:lnTo>
                <a:lnTo>
                  <a:pt x="564159" y="275209"/>
                </a:lnTo>
                <a:lnTo>
                  <a:pt x="566470" y="263270"/>
                </a:lnTo>
                <a:lnTo>
                  <a:pt x="567601" y="252349"/>
                </a:lnTo>
                <a:lnTo>
                  <a:pt x="566470" y="241426"/>
                </a:lnTo>
                <a:lnTo>
                  <a:pt x="565340" y="232663"/>
                </a:lnTo>
                <a:lnTo>
                  <a:pt x="546938" y="202056"/>
                </a:lnTo>
                <a:lnTo>
                  <a:pt x="550379" y="185674"/>
                </a:lnTo>
                <a:lnTo>
                  <a:pt x="551510" y="170434"/>
                </a:lnTo>
                <a:lnTo>
                  <a:pt x="551510" y="156210"/>
                </a:lnTo>
                <a:lnTo>
                  <a:pt x="551510" y="143128"/>
                </a:lnTo>
                <a:lnTo>
                  <a:pt x="550379" y="130048"/>
                </a:lnTo>
                <a:lnTo>
                  <a:pt x="548068" y="117982"/>
                </a:lnTo>
                <a:lnTo>
                  <a:pt x="544626" y="107061"/>
                </a:lnTo>
                <a:lnTo>
                  <a:pt x="541185" y="96138"/>
                </a:lnTo>
                <a:lnTo>
                  <a:pt x="519391" y="60070"/>
                </a:lnTo>
                <a:lnTo>
                  <a:pt x="490651" y="33909"/>
                </a:lnTo>
                <a:lnTo>
                  <a:pt x="473392" y="25145"/>
                </a:lnTo>
                <a:lnTo>
                  <a:pt x="456171" y="16382"/>
                </a:lnTo>
                <a:lnTo>
                  <a:pt x="404456" y="3301"/>
                </a:lnTo>
                <a:lnTo>
                  <a:pt x="373418" y="0"/>
                </a:lnTo>
                <a:lnTo>
                  <a:pt x="359638" y="0"/>
                </a:lnTo>
                <a:lnTo>
                  <a:pt x="343547" y="1142"/>
                </a:lnTo>
                <a:lnTo>
                  <a:pt x="329780" y="4444"/>
                </a:lnTo>
                <a:lnTo>
                  <a:pt x="318261" y="7619"/>
                </a:lnTo>
                <a:lnTo>
                  <a:pt x="307936" y="13080"/>
                </a:lnTo>
                <a:lnTo>
                  <a:pt x="298729" y="17525"/>
                </a:lnTo>
                <a:lnTo>
                  <a:pt x="291845" y="24002"/>
                </a:lnTo>
                <a:lnTo>
                  <a:pt x="284962" y="29463"/>
                </a:lnTo>
                <a:lnTo>
                  <a:pt x="280377" y="34925"/>
                </a:lnTo>
                <a:lnTo>
                  <a:pt x="261975" y="38226"/>
                </a:lnTo>
                <a:lnTo>
                  <a:pt x="244767" y="43687"/>
                </a:lnTo>
                <a:lnTo>
                  <a:pt x="205701" y="68834"/>
                </a:lnTo>
                <a:lnTo>
                  <a:pt x="183857" y="102742"/>
                </a:lnTo>
                <a:lnTo>
                  <a:pt x="173520" y="139826"/>
                </a:lnTo>
                <a:lnTo>
                  <a:pt x="171208" y="152907"/>
                </a:lnTo>
                <a:lnTo>
                  <a:pt x="171208" y="165988"/>
                </a:lnTo>
                <a:lnTo>
                  <a:pt x="171208" y="178053"/>
                </a:lnTo>
                <a:lnTo>
                  <a:pt x="173520" y="201040"/>
                </a:lnTo>
                <a:lnTo>
                  <a:pt x="173520" y="202056"/>
                </a:lnTo>
                <a:lnTo>
                  <a:pt x="167767" y="204215"/>
                </a:lnTo>
                <a:lnTo>
                  <a:pt x="163195" y="208661"/>
                </a:lnTo>
                <a:lnTo>
                  <a:pt x="151676" y="252349"/>
                </a:lnTo>
                <a:lnTo>
                  <a:pt x="152806" y="263270"/>
                </a:lnTo>
                <a:lnTo>
                  <a:pt x="155117" y="275209"/>
                </a:lnTo>
                <a:lnTo>
                  <a:pt x="157429" y="286130"/>
                </a:lnTo>
                <a:lnTo>
                  <a:pt x="162013" y="296037"/>
                </a:lnTo>
                <a:lnTo>
                  <a:pt x="166636" y="303656"/>
                </a:lnTo>
                <a:lnTo>
                  <a:pt x="171208" y="311276"/>
                </a:lnTo>
                <a:lnTo>
                  <a:pt x="176961" y="315594"/>
                </a:lnTo>
                <a:lnTo>
                  <a:pt x="182727" y="318896"/>
                </a:lnTo>
                <a:lnTo>
                  <a:pt x="189611" y="318896"/>
                </a:lnTo>
                <a:lnTo>
                  <a:pt x="193052" y="317881"/>
                </a:lnTo>
                <a:lnTo>
                  <a:pt x="201079" y="336422"/>
                </a:lnTo>
                <a:lnTo>
                  <a:pt x="211404" y="352806"/>
                </a:lnTo>
                <a:lnTo>
                  <a:pt x="234429" y="384428"/>
                </a:lnTo>
                <a:lnTo>
                  <a:pt x="275755" y="420496"/>
                </a:lnTo>
                <a:lnTo>
                  <a:pt x="290715" y="430275"/>
                </a:lnTo>
                <a:lnTo>
                  <a:pt x="290715" y="478408"/>
                </a:lnTo>
                <a:lnTo>
                  <a:pt x="266560" y="480567"/>
                </a:lnTo>
                <a:lnTo>
                  <a:pt x="239001" y="484885"/>
                </a:lnTo>
                <a:lnTo>
                  <a:pt x="212585" y="490346"/>
                </a:lnTo>
                <a:lnTo>
                  <a:pt x="160883" y="503554"/>
                </a:lnTo>
                <a:lnTo>
                  <a:pt x="116052" y="522096"/>
                </a:lnTo>
                <a:lnTo>
                  <a:pt x="77000" y="544957"/>
                </a:lnTo>
                <a:lnTo>
                  <a:pt x="44818" y="571245"/>
                </a:lnTo>
                <a:lnTo>
                  <a:pt x="20713" y="601852"/>
                </a:lnTo>
                <a:lnTo>
                  <a:pt x="2311" y="656463"/>
                </a:lnTo>
                <a:lnTo>
                  <a:pt x="0" y="676020"/>
                </a:lnTo>
                <a:lnTo>
                  <a:pt x="2311" y="678307"/>
                </a:lnTo>
                <a:lnTo>
                  <a:pt x="11506" y="682625"/>
                </a:lnTo>
                <a:lnTo>
                  <a:pt x="19532" y="685926"/>
                </a:lnTo>
                <a:lnTo>
                  <a:pt x="29857" y="690244"/>
                </a:lnTo>
                <a:lnTo>
                  <a:pt x="42506" y="694563"/>
                </a:lnTo>
                <a:lnTo>
                  <a:pt x="59778" y="697864"/>
                </a:lnTo>
                <a:lnTo>
                  <a:pt x="80441" y="702309"/>
                </a:lnTo>
                <a:lnTo>
                  <a:pt x="104546" y="706627"/>
                </a:lnTo>
                <a:lnTo>
                  <a:pt x="133273" y="709929"/>
                </a:lnTo>
                <a:lnTo>
                  <a:pt x="167767" y="714247"/>
                </a:lnTo>
                <a:lnTo>
                  <a:pt x="206832" y="716407"/>
                </a:lnTo>
                <a:lnTo>
                  <a:pt x="250469" y="718692"/>
                </a:lnTo>
                <a:lnTo>
                  <a:pt x="301040" y="719708"/>
                </a:lnTo>
                <a:lnTo>
                  <a:pt x="358508" y="720851"/>
                </a:lnTo>
                <a:lnTo>
                  <a:pt x="414794" y="719708"/>
                </a:lnTo>
                <a:lnTo>
                  <a:pt x="465366" y="718692"/>
                </a:lnTo>
                <a:lnTo>
                  <a:pt x="510184" y="716407"/>
                </a:lnTo>
                <a:lnTo>
                  <a:pt x="549249" y="714247"/>
                </a:lnTo>
                <a:lnTo>
                  <a:pt x="583692" y="709929"/>
                </a:lnTo>
                <a:lnTo>
                  <a:pt x="612419" y="706627"/>
                </a:lnTo>
                <a:lnTo>
                  <a:pt x="637705" y="702309"/>
                </a:lnTo>
                <a:lnTo>
                  <a:pt x="658368" y="697864"/>
                </a:lnTo>
                <a:lnTo>
                  <a:pt x="675640" y="694563"/>
                </a:lnTo>
                <a:lnTo>
                  <a:pt x="689419" y="690244"/>
                </a:lnTo>
                <a:lnTo>
                  <a:pt x="699744" y="685926"/>
                </a:lnTo>
                <a:lnTo>
                  <a:pt x="707771" y="682625"/>
                </a:lnTo>
                <a:lnTo>
                  <a:pt x="715899" y="678307"/>
                </a:lnTo>
                <a:lnTo>
                  <a:pt x="719327" y="676020"/>
                </a:lnTo>
                <a:lnTo>
                  <a:pt x="713613" y="635634"/>
                </a:lnTo>
                <a:lnTo>
                  <a:pt x="699744" y="599566"/>
                </a:lnTo>
                <a:lnTo>
                  <a:pt x="675640" y="567944"/>
                </a:lnTo>
                <a:lnTo>
                  <a:pt x="643470" y="541654"/>
                </a:lnTo>
                <a:lnTo>
                  <a:pt x="604405" y="519810"/>
                </a:lnTo>
                <a:lnTo>
                  <a:pt x="557276" y="502412"/>
                </a:lnTo>
                <a:lnTo>
                  <a:pt x="503301" y="489331"/>
                </a:lnTo>
                <a:lnTo>
                  <a:pt x="443522" y="480567"/>
                </a:lnTo>
                <a:close/>
              </a:path>
            </a:pathLst>
          </a:custGeom>
          <a:ln w="38098">
            <a:solidFill>
              <a:srgbClr val="FF9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EDD4C903-FBB6-43A2-B26B-559ABDBC1EB6}"/>
              </a:ext>
            </a:extLst>
          </p:cNvPr>
          <p:cNvSpPr txBox="1"/>
          <p:nvPr/>
        </p:nvSpPr>
        <p:spPr>
          <a:xfrm>
            <a:off x="1993346" y="2963808"/>
            <a:ext cx="95074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400" b="1" spc="-5" dirty="0">
                <a:solidFill>
                  <a:srgbClr val="006FC0"/>
                </a:solidFill>
                <a:latin typeface="Arial"/>
                <a:cs typeface="Arial"/>
              </a:rPr>
              <a:t>Internaute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1777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classe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8A34D3E-F14F-4BDE-BBA8-CDD176951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23" y="1677730"/>
            <a:ext cx="10015211" cy="4945893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768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cas d’utilisation: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5B19AED-FCE0-42E7-907B-B9897B22B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/>
          <a:stretch/>
        </p:blipFill>
        <p:spPr>
          <a:xfrm>
            <a:off x="1900544" y="1613935"/>
            <a:ext cx="7217137" cy="49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9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cas d’utilisation: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C9AE5B9-629A-463B-B058-C86E1ED7D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1030148" y="1613934"/>
            <a:ext cx="9015770" cy="524406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84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cas d’utilisation: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D75D73FC-B5C2-49A6-9950-080E57176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60" y="1665675"/>
            <a:ext cx="8433633" cy="5086021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473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séquence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AB02E462-F0B8-4040-AA5A-D9BEC2CE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4" y="1677730"/>
            <a:ext cx="8809151" cy="51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séquence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1D15978-7A83-45F4-9FF7-0AC02FE77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29" y="1677732"/>
            <a:ext cx="9826907" cy="5180268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762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séquence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63CDB5-5DED-4506-A3E6-A3629AEB3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4" y="1677731"/>
            <a:ext cx="9598564" cy="5180270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063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21">
            <a:extLst>
              <a:ext uri="{FF2B5EF4-FFF2-40B4-BE49-F238E27FC236}">
                <a16:creationId xmlns:a16="http://schemas.microsoft.com/office/drawing/2014/main" id="{DC7D1307-168B-8F80-B21E-4F6A168D29FF}"/>
              </a:ext>
            </a:extLst>
          </p:cNvPr>
          <p:cNvSpPr/>
          <p:nvPr/>
        </p:nvSpPr>
        <p:spPr>
          <a:xfrm flipV="1">
            <a:off x="6961000" y="-312000"/>
            <a:ext cx="2308131" cy="4571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6" name="Google Shape;478;p30">
            <a:extLst>
              <a:ext uri="{FF2B5EF4-FFF2-40B4-BE49-F238E27FC236}">
                <a16:creationId xmlns:a16="http://schemas.microsoft.com/office/drawing/2014/main" id="{4BED6E49-22AB-FB52-D29B-A826B87404F7}"/>
              </a:ext>
            </a:extLst>
          </p:cNvPr>
          <p:cNvSpPr txBox="1"/>
          <p:nvPr/>
        </p:nvSpPr>
        <p:spPr>
          <a:xfrm>
            <a:off x="1406724" y="1216107"/>
            <a:ext cx="585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Fira Sans Condensed Medium" panose="020B0603050000020004" pitchFamily="34" charset="0"/>
              </a:rPr>
              <a:t>Diagramme de séquence :</a:t>
            </a:r>
          </a:p>
        </p:txBody>
      </p:sp>
      <p:sp>
        <p:nvSpPr>
          <p:cNvPr id="11" name="Google Shape;479;p30">
            <a:extLst>
              <a:ext uri="{FF2B5EF4-FFF2-40B4-BE49-F238E27FC236}">
                <a16:creationId xmlns:a16="http://schemas.microsoft.com/office/drawing/2014/main" id="{75B68397-1070-12B6-92A5-33B1528D8E3F}"/>
              </a:ext>
            </a:extLst>
          </p:cNvPr>
          <p:cNvSpPr/>
          <p:nvPr/>
        </p:nvSpPr>
        <p:spPr>
          <a:xfrm rot="5400000">
            <a:off x="1161174" y="1322667"/>
            <a:ext cx="231900" cy="259200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A453E1A1-2E2D-45DF-9B13-C49D4A956112}"/>
              </a:ext>
            </a:extLst>
          </p:cNvPr>
          <p:cNvGrpSpPr/>
          <p:nvPr/>
        </p:nvGrpSpPr>
        <p:grpSpPr>
          <a:xfrm>
            <a:off x="68176" y="60580"/>
            <a:ext cx="12055648" cy="806194"/>
            <a:chOff x="68176" y="60580"/>
            <a:chExt cx="12055648" cy="806194"/>
          </a:xfrm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13A5DC14-FCC8-40C4-9031-4A057B8D90DD}"/>
                </a:ext>
              </a:extLst>
            </p:cNvPr>
            <p:cNvSpPr/>
            <p:nvPr/>
          </p:nvSpPr>
          <p:spPr>
            <a:xfrm>
              <a:off x="6307810" y="60580"/>
              <a:ext cx="1671076" cy="806191"/>
            </a:xfrm>
            <a:prstGeom prst="roundRect">
              <a:avLst/>
            </a:pr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187A8A16-80DB-4733-A263-EEB97023C3E1}"/>
                </a:ext>
              </a:extLst>
            </p:cNvPr>
            <p:cNvGrpSpPr/>
            <p:nvPr/>
          </p:nvGrpSpPr>
          <p:grpSpPr>
            <a:xfrm>
              <a:off x="68176" y="60580"/>
              <a:ext cx="12055648" cy="806194"/>
              <a:chOff x="67223" y="192026"/>
              <a:chExt cx="12055648" cy="959871"/>
            </a:xfrm>
          </p:grpSpPr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426C7F5A-8D66-45CE-B241-B2C71C0F6871}"/>
                  </a:ext>
                </a:extLst>
              </p:cNvPr>
              <p:cNvGrpSpPr/>
              <p:nvPr/>
            </p:nvGrpSpPr>
            <p:grpSpPr>
              <a:xfrm>
                <a:off x="67223" y="192026"/>
                <a:ext cx="12055648" cy="959871"/>
                <a:chOff x="67239" y="277900"/>
                <a:chExt cx="11416529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97" name="Rectangle : coins arrondis 96">
                  <a:extLst>
                    <a:ext uri="{FF2B5EF4-FFF2-40B4-BE49-F238E27FC236}">
                      <a16:creationId xmlns:a16="http://schemas.microsoft.com/office/drawing/2014/main" id="{6152C417-53F0-4489-9B32-7869F2573C8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 : coins arrondis 97">
                  <a:extLst>
                    <a:ext uri="{FF2B5EF4-FFF2-40B4-BE49-F238E27FC236}">
                      <a16:creationId xmlns:a16="http://schemas.microsoft.com/office/drawing/2014/main" id="{D8CEF18A-2970-4613-9100-0B4BB8C4B4B3}"/>
                    </a:ext>
                  </a:extLst>
                </p:cNvPr>
                <p:cNvSpPr/>
                <p:nvPr/>
              </p:nvSpPr>
              <p:spPr>
                <a:xfrm>
                  <a:off x="7938232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 : coins arrondis 98">
                  <a:extLst>
                    <a:ext uri="{FF2B5EF4-FFF2-40B4-BE49-F238E27FC236}">
                      <a16:creationId xmlns:a16="http://schemas.microsoft.com/office/drawing/2014/main" id="{AC4D9EF5-A3BB-4A0D-ADD0-A02A53E2B5A9}"/>
                    </a:ext>
                  </a:extLst>
                </p:cNvPr>
                <p:cNvSpPr/>
                <p:nvPr/>
              </p:nvSpPr>
              <p:spPr>
                <a:xfrm>
                  <a:off x="67239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Rectangle : coins arrondis 99">
                  <a:extLst>
                    <a:ext uri="{FF2B5EF4-FFF2-40B4-BE49-F238E27FC236}">
                      <a16:creationId xmlns:a16="http://schemas.microsoft.com/office/drawing/2014/main" id="{938CF6C0-E130-48B2-82F8-50EDEA7601DB}"/>
                    </a:ext>
                  </a:extLst>
                </p:cNvPr>
                <p:cNvSpPr/>
                <p:nvPr/>
              </p:nvSpPr>
              <p:spPr>
                <a:xfrm>
                  <a:off x="4002735" y="277901"/>
                  <a:ext cx="1585583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 : coins arrondis 100">
                  <a:extLst>
                    <a:ext uri="{FF2B5EF4-FFF2-40B4-BE49-F238E27FC236}">
                      <a16:creationId xmlns:a16="http://schemas.microsoft.com/office/drawing/2014/main" id="{3C2213C8-E216-4ADE-912B-E0FCE29D702C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Flèche : droite 101">
                  <a:extLst>
                    <a:ext uri="{FF2B5EF4-FFF2-40B4-BE49-F238E27FC236}">
                      <a16:creationId xmlns:a16="http://schemas.microsoft.com/office/drawing/2014/main" id="{070ADB89-DFF6-4A61-8E38-12161513D8FE}"/>
                    </a:ext>
                  </a:extLst>
                </p:cNvPr>
                <p:cNvSpPr/>
                <p:nvPr/>
              </p:nvSpPr>
              <p:spPr>
                <a:xfrm>
                  <a:off x="7562057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43E77534-CE48-4D98-B210-3AD2E9908571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object 13">
                <a:extLst>
                  <a:ext uri="{FF2B5EF4-FFF2-40B4-BE49-F238E27FC236}">
                    <a16:creationId xmlns:a16="http://schemas.microsoft.com/office/drawing/2014/main" id="{5C27BD05-F9C1-450E-9ED8-E283E46CA595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570FA28D-B437-4F24-B5F1-A662AE2DF748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8BC174A2-BAC3-41CD-ADA5-DBC354736FC7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9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solidFill>
                      <a:schemeClr val="bg1"/>
                    </a:solidFill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elle</a:t>
                </a:r>
                <a:endParaRPr lang="fr-FR"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object 28">
                <a:extLst>
                  <a:ext uri="{FF2B5EF4-FFF2-40B4-BE49-F238E27FC236}">
                    <a16:creationId xmlns:a16="http://schemas.microsoft.com/office/drawing/2014/main" id="{BF59C0A0-6472-4B0A-B1C2-B09EF19C2210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latin typeface="Arial"/>
                    <a:cs typeface="Arial"/>
                  </a:rPr>
                  <a:t>R</a:t>
                </a:r>
                <a:r>
                  <a:rPr sz="1400" b="1" dirty="0"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96" name="object 34">
                <a:extLst>
                  <a:ext uri="{FF2B5EF4-FFF2-40B4-BE49-F238E27FC236}">
                    <a16:creationId xmlns:a16="http://schemas.microsoft.com/office/drawing/2014/main" id="{B0C3806B-C208-4C39-964B-82C11AA0217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77" name="Flèche : droite 76">
              <a:extLst>
                <a:ext uri="{FF2B5EF4-FFF2-40B4-BE49-F238E27FC236}">
                  <a16:creationId xmlns:a16="http://schemas.microsoft.com/office/drawing/2014/main" id="{DF79470C-5AAA-4A74-B78D-D67058AC2FD1}"/>
                </a:ext>
              </a:extLst>
            </p:cNvPr>
            <p:cNvSpPr/>
            <p:nvPr/>
          </p:nvSpPr>
          <p:spPr>
            <a:xfrm>
              <a:off x="1726761" y="412572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roite 77">
              <a:extLst>
                <a:ext uri="{FF2B5EF4-FFF2-40B4-BE49-F238E27FC236}">
                  <a16:creationId xmlns:a16="http://schemas.microsoft.com/office/drawing/2014/main" id="{29814FBA-0DBA-40AF-9E53-7D006453DF3D}"/>
                </a:ext>
              </a:extLst>
            </p:cNvPr>
            <p:cNvSpPr/>
            <p:nvPr/>
          </p:nvSpPr>
          <p:spPr>
            <a:xfrm>
              <a:off x="3802311" y="409344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Flèche : droite 87">
              <a:extLst>
                <a:ext uri="{FF2B5EF4-FFF2-40B4-BE49-F238E27FC236}">
                  <a16:creationId xmlns:a16="http://schemas.microsoft.com/office/drawing/2014/main" id="{09E66109-1D60-486E-9D6E-2A8591378920}"/>
                </a:ext>
              </a:extLst>
            </p:cNvPr>
            <p:cNvSpPr/>
            <p:nvPr/>
          </p:nvSpPr>
          <p:spPr>
            <a:xfrm>
              <a:off x="5898335" y="402070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Flèche : droite 88">
              <a:extLst>
                <a:ext uri="{FF2B5EF4-FFF2-40B4-BE49-F238E27FC236}">
                  <a16:creationId xmlns:a16="http://schemas.microsoft.com/office/drawing/2014/main" id="{AE9E5325-77D3-4327-9A00-0CB0452FD8FC}"/>
                </a:ext>
              </a:extLst>
            </p:cNvPr>
            <p:cNvSpPr/>
            <p:nvPr/>
          </p:nvSpPr>
          <p:spPr>
            <a:xfrm>
              <a:off x="10050112" y="417545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5F5D3D2-F4A2-432A-B3AA-90034A8E9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8" y="1677732"/>
            <a:ext cx="9670374" cy="5119686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977CA52F-29C1-4B6A-912B-40C1A6AEDEA3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69" name="object 3">
              <a:extLst>
                <a:ext uri="{FF2B5EF4-FFF2-40B4-BE49-F238E27FC236}">
                  <a16:creationId xmlns:a16="http://schemas.microsoft.com/office/drawing/2014/main" id="{AF9DACE1-4B40-49B6-8397-C2372B7F512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71" name="object 4">
                <a:extLst>
                  <a:ext uri="{FF2B5EF4-FFF2-40B4-BE49-F238E27FC236}">
                    <a16:creationId xmlns:a16="http://schemas.microsoft.com/office/drawing/2014/main" id="{839EC9C7-9D2D-4EDF-BE54-BDE67CF216E7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5">
                <a:extLst>
                  <a:ext uri="{FF2B5EF4-FFF2-40B4-BE49-F238E27FC236}">
                    <a16:creationId xmlns:a16="http://schemas.microsoft.com/office/drawing/2014/main" id="{56A7EFF7-FDE3-4D68-B2B2-FE4C0D0E6A8B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0" name="object 2">
              <a:extLst>
                <a:ext uri="{FF2B5EF4-FFF2-40B4-BE49-F238E27FC236}">
                  <a16:creationId xmlns:a16="http://schemas.microsoft.com/office/drawing/2014/main" id="{B5B858DC-269D-4AC1-A595-BF377A6718E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291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09270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2D265CDF-3F6D-4D32-A068-E41677738B3E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285CE12C-90D7-4532-9E45-91FFB1E2183C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108CFC91-C090-4B03-95A3-C21C44BE207A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092700" cy="1507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fr-FR" sz="4800" b="1" spc="-1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fr-FR" sz="4800" b="1" dirty="0">
                <a:solidFill>
                  <a:schemeClr val="bg1"/>
                </a:solidFill>
                <a:latin typeface="Arial"/>
                <a:cs typeface="Arial"/>
              </a:rPr>
              <a:t>éalisati</a:t>
            </a:r>
            <a:r>
              <a:rPr lang="fr-FR" sz="4800" b="1" spc="-1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fr-FR" sz="48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fr-FR" sz="48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6933" marR="6773">
              <a:spcBef>
                <a:spcPts val="133"/>
              </a:spcBef>
            </a:pPr>
            <a:endParaRPr sz="48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38C213F-D7A8-4A1D-958E-6B75BFF77F90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15" name="object 3">
              <a:extLst>
                <a:ext uri="{FF2B5EF4-FFF2-40B4-BE49-F238E27FC236}">
                  <a16:creationId xmlns:a16="http://schemas.microsoft.com/office/drawing/2014/main" id="{522C9CEC-4028-42CE-BE31-40DFD71AACD4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17" name="object 4">
                <a:extLst>
                  <a:ext uri="{FF2B5EF4-FFF2-40B4-BE49-F238E27FC236}">
                    <a16:creationId xmlns:a16="http://schemas.microsoft.com/office/drawing/2014/main" id="{7B7736C2-BA42-4395-B18E-03A3B91C2972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60EAEBFB-47A8-4E7C-8A54-8BA3E40A4711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AB30F6C-8776-4375-9D48-79D24A90FCF3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651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2945DAC9-D225-4976-BB9C-737C6C2E531F}"/>
              </a:ext>
            </a:extLst>
          </p:cNvPr>
          <p:cNvGrpSpPr/>
          <p:nvPr/>
        </p:nvGrpSpPr>
        <p:grpSpPr>
          <a:xfrm>
            <a:off x="64493" y="60580"/>
            <a:ext cx="12059331" cy="806194"/>
            <a:chOff x="64493" y="60580"/>
            <a:chExt cx="12059331" cy="806194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138648A7-D3E6-45A1-8A20-C30D535179DF}"/>
                </a:ext>
              </a:extLst>
            </p:cNvPr>
            <p:cNvGrpSpPr/>
            <p:nvPr/>
          </p:nvGrpSpPr>
          <p:grpSpPr>
            <a:xfrm>
              <a:off x="64493" y="60580"/>
              <a:ext cx="12059331" cy="806194"/>
              <a:chOff x="63540" y="192026"/>
              <a:chExt cx="12059331" cy="959871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570FA36D-0614-4112-BFDC-8B827016CE75}"/>
                  </a:ext>
                </a:extLst>
              </p:cNvPr>
              <p:cNvGrpSpPr/>
              <p:nvPr/>
            </p:nvGrpSpPr>
            <p:grpSpPr>
              <a:xfrm>
                <a:off x="63540" y="192026"/>
                <a:ext cx="12059331" cy="959871"/>
                <a:chOff x="63751" y="277900"/>
                <a:chExt cx="11420017" cy="565313"/>
              </a:xfr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</p:grpSpPr>
            <p:sp>
              <p:nvSpPr>
                <p:cNvPr id="70" name="Rectangle : coins arrondis 69">
                  <a:extLst>
                    <a:ext uri="{FF2B5EF4-FFF2-40B4-BE49-F238E27FC236}">
                      <a16:creationId xmlns:a16="http://schemas.microsoft.com/office/drawing/2014/main" id="{211E98C6-6C81-4C3C-9760-A0609BED1A04}"/>
                    </a:ext>
                  </a:extLst>
                </p:cNvPr>
                <p:cNvSpPr/>
                <p:nvPr/>
              </p:nvSpPr>
              <p:spPr>
                <a:xfrm>
                  <a:off x="7938230" y="277900"/>
                  <a:ext cx="1577788" cy="565311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71" name="Rectangle : coins arrondis 70">
                  <a:extLst>
                    <a:ext uri="{FF2B5EF4-FFF2-40B4-BE49-F238E27FC236}">
                      <a16:creationId xmlns:a16="http://schemas.microsoft.com/office/drawing/2014/main" id="{32971DC2-3C62-472C-A0D9-1306CD9C4112}"/>
                    </a:ext>
                  </a:extLst>
                </p:cNvPr>
                <p:cNvSpPr/>
                <p:nvPr/>
              </p:nvSpPr>
              <p:spPr>
                <a:xfrm>
                  <a:off x="2034988" y="277902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 : coins arrondis 71">
                  <a:extLst>
                    <a:ext uri="{FF2B5EF4-FFF2-40B4-BE49-F238E27FC236}">
                      <a16:creationId xmlns:a16="http://schemas.microsoft.com/office/drawing/2014/main" id="{4745716F-E640-40EA-A0F7-71BA780024D3}"/>
                    </a:ext>
                  </a:extLst>
                </p:cNvPr>
                <p:cNvSpPr/>
                <p:nvPr/>
              </p:nvSpPr>
              <p:spPr>
                <a:xfrm>
                  <a:off x="63751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3" name="Rectangle : coins arrondis 72">
                  <a:extLst>
                    <a:ext uri="{FF2B5EF4-FFF2-40B4-BE49-F238E27FC236}">
                      <a16:creationId xmlns:a16="http://schemas.microsoft.com/office/drawing/2014/main" id="{4E7D4778-C955-4A9D-804E-80A1B9DB6DC0}"/>
                    </a:ext>
                  </a:extLst>
                </p:cNvPr>
                <p:cNvSpPr/>
                <p:nvPr/>
              </p:nvSpPr>
              <p:spPr>
                <a:xfrm>
                  <a:off x="5970484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 : coins arrondis 73">
                  <a:extLst>
                    <a:ext uri="{FF2B5EF4-FFF2-40B4-BE49-F238E27FC236}">
                      <a16:creationId xmlns:a16="http://schemas.microsoft.com/office/drawing/2014/main" id="{8112020F-4086-4551-8252-BB0F16004BD3}"/>
                    </a:ext>
                  </a:extLst>
                </p:cNvPr>
                <p:cNvSpPr/>
                <p:nvPr/>
              </p:nvSpPr>
              <p:spPr>
                <a:xfrm>
                  <a:off x="4002736" y="277901"/>
                  <a:ext cx="1610406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 : coins arrondis 74">
                  <a:extLst>
                    <a:ext uri="{FF2B5EF4-FFF2-40B4-BE49-F238E27FC236}">
                      <a16:creationId xmlns:a16="http://schemas.microsoft.com/office/drawing/2014/main" id="{35D7F70F-781B-45C6-B9E7-462403714C15}"/>
                    </a:ext>
                  </a:extLst>
                </p:cNvPr>
                <p:cNvSpPr/>
                <p:nvPr/>
              </p:nvSpPr>
              <p:spPr>
                <a:xfrm>
                  <a:off x="9905980" y="277900"/>
                  <a:ext cx="1577788" cy="565311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Flèche : droite 75">
                  <a:extLst>
                    <a:ext uri="{FF2B5EF4-FFF2-40B4-BE49-F238E27FC236}">
                      <a16:creationId xmlns:a16="http://schemas.microsoft.com/office/drawing/2014/main" id="{E0C3F6C2-A034-405C-8665-A8EFB7030340}"/>
                    </a:ext>
                  </a:extLst>
                </p:cNvPr>
                <p:cNvSpPr/>
                <p:nvPr/>
              </p:nvSpPr>
              <p:spPr>
                <a:xfrm>
                  <a:off x="9516015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7C899A">
                        <a:shade val="30000"/>
                        <a:satMod val="115000"/>
                      </a:srgbClr>
                    </a:gs>
                    <a:gs pos="50000">
                      <a:srgbClr val="7C899A">
                        <a:shade val="67500"/>
                        <a:satMod val="115000"/>
                      </a:srgbClr>
                    </a:gs>
                    <a:gs pos="100000">
                      <a:srgbClr val="7C899A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Flèche : droite 76">
                  <a:extLst>
                    <a:ext uri="{FF2B5EF4-FFF2-40B4-BE49-F238E27FC236}">
                      <a16:creationId xmlns:a16="http://schemas.microsoft.com/office/drawing/2014/main" id="{81CCBD0B-552A-4F3E-9EE1-823236151942}"/>
                    </a:ext>
                  </a:extLst>
                </p:cNvPr>
                <p:cNvSpPr/>
                <p:nvPr/>
              </p:nvSpPr>
              <p:spPr>
                <a:xfrm>
                  <a:off x="3612776" y="529472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E5E8EC">
                        <a:shade val="30000"/>
                        <a:satMod val="115000"/>
                      </a:srgbClr>
                    </a:gs>
                    <a:gs pos="50000">
                      <a:srgbClr val="E5E8EC">
                        <a:shade val="67500"/>
                        <a:satMod val="115000"/>
                      </a:srgbClr>
                    </a:gs>
                    <a:gs pos="100000">
                      <a:srgbClr val="E5E8EC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Flèche : droite 77">
                  <a:extLst>
                    <a:ext uri="{FF2B5EF4-FFF2-40B4-BE49-F238E27FC236}">
                      <a16:creationId xmlns:a16="http://schemas.microsoft.com/office/drawing/2014/main" id="{90C804DE-4A7B-4783-8729-FE93DDADB6F5}"/>
                    </a:ext>
                  </a:extLst>
                </p:cNvPr>
                <p:cNvSpPr/>
                <p:nvPr/>
              </p:nvSpPr>
              <p:spPr>
                <a:xfrm>
                  <a:off x="5588319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E5E8EC">
                        <a:shade val="30000"/>
                        <a:satMod val="115000"/>
                      </a:srgbClr>
                    </a:gs>
                    <a:gs pos="50000">
                      <a:srgbClr val="E5E8EC">
                        <a:shade val="67500"/>
                        <a:satMod val="115000"/>
                      </a:srgbClr>
                    </a:gs>
                    <a:gs pos="100000">
                      <a:srgbClr val="E5E8EC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Flèche : droite 78">
                  <a:extLst>
                    <a:ext uri="{FF2B5EF4-FFF2-40B4-BE49-F238E27FC236}">
                      <a16:creationId xmlns:a16="http://schemas.microsoft.com/office/drawing/2014/main" id="{6E534312-2E6E-45A2-AC65-B40938035862}"/>
                    </a:ext>
                  </a:extLst>
                </p:cNvPr>
                <p:cNvSpPr/>
                <p:nvPr/>
              </p:nvSpPr>
              <p:spPr>
                <a:xfrm>
                  <a:off x="7548272" y="527901"/>
                  <a:ext cx="389960" cy="160256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E5E8EC">
                        <a:shade val="30000"/>
                        <a:satMod val="115000"/>
                      </a:srgbClr>
                    </a:gs>
                    <a:gs pos="50000">
                      <a:srgbClr val="E5E8EC">
                        <a:shade val="67500"/>
                        <a:satMod val="115000"/>
                      </a:srgbClr>
                    </a:gs>
                    <a:gs pos="100000">
                      <a:srgbClr val="E5E8EC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4DDB9EB-57D8-43A9-BDF0-E69AB895649E}"/>
                  </a:ext>
                </a:extLst>
              </p:cNvPr>
              <p:cNvSpPr txBox="1"/>
              <p:nvPr/>
            </p:nvSpPr>
            <p:spPr>
              <a:xfrm>
                <a:off x="251963" y="543380"/>
                <a:ext cx="1467520" cy="366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fr-FR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object 13">
                <a:extLst>
                  <a:ext uri="{FF2B5EF4-FFF2-40B4-BE49-F238E27FC236}">
                    <a16:creationId xmlns:a16="http://schemas.microsoft.com/office/drawing/2014/main" id="{3943BE44-BF38-4A9E-8F85-2F3EFE1710E8}"/>
                  </a:ext>
                </a:extLst>
              </p:cNvPr>
              <p:cNvSpPr txBox="1"/>
              <p:nvPr/>
            </p:nvSpPr>
            <p:spPr>
              <a:xfrm>
                <a:off x="2425737" y="435041"/>
                <a:ext cx="1104900" cy="519893"/>
              </a:xfrm>
              <a:prstGeom prst="rect">
                <a:avLst/>
              </a:prstGeom>
            </p:spPr>
            <p:txBody>
              <a:bodyPr vert="horz" wrap="square" lIns="0" tIns="26034" rIns="0" bIns="0" rtlCol="0">
                <a:spAutoFit/>
              </a:bodyPr>
              <a:lstStyle/>
              <a:p>
                <a:pPr marL="67310" marR="5080" indent="-55244">
                  <a:lnSpc>
                    <a:spcPts val="1620"/>
                  </a:lnSpc>
                  <a:spcBef>
                    <a:spcPts val="204"/>
                  </a:spcBef>
                </a:pPr>
                <a:r>
                  <a:rPr sz="1400" b="1" dirty="0">
                    <a:latin typeface="Arial"/>
                    <a:cs typeface="Arial"/>
                  </a:rPr>
                  <a:t>Prése</a:t>
                </a:r>
                <a:r>
                  <a:rPr sz="1400" b="1" spc="-10" dirty="0">
                    <a:latin typeface="Arial"/>
                    <a:cs typeface="Arial"/>
                  </a:rPr>
                  <a:t>n</a:t>
                </a:r>
                <a:r>
                  <a:rPr sz="1400" b="1" dirty="0">
                    <a:latin typeface="Arial"/>
                    <a:cs typeface="Arial"/>
                  </a:rPr>
                  <a:t>tati</a:t>
                </a:r>
                <a:r>
                  <a:rPr sz="1400" b="1" spc="-10" dirty="0">
                    <a:latin typeface="Arial"/>
                    <a:cs typeface="Arial"/>
                  </a:rPr>
                  <a:t>o</a:t>
                </a:r>
                <a:r>
                  <a:rPr sz="1400" b="1" dirty="0">
                    <a:latin typeface="Arial"/>
                    <a:cs typeface="Arial"/>
                  </a:rPr>
                  <a:t>n  et</a:t>
                </a:r>
                <a:r>
                  <a:rPr sz="1400" b="1" spc="-55" dirty="0">
                    <a:latin typeface="Arial"/>
                    <a:cs typeface="Arial"/>
                  </a:rPr>
                  <a:t> </a:t>
                </a:r>
                <a:r>
                  <a:rPr lang="en-US" sz="1400" b="1" dirty="0" err="1">
                    <a:latin typeface="Arial"/>
                    <a:cs typeface="Arial"/>
                  </a:rPr>
                  <a:t>o</a:t>
                </a:r>
                <a:r>
                  <a:rPr sz="1400" b="1" dirty="0" err="1">
                    <a:latin typeface="Arial"/>
                    <a:cs typeface="Arial"/>
                  </a:rPr>
                  <a:t>bjectifs</a:t>
                </a:r>
                <a:endParaRPr sz="1400" dirty="0">
                  <a:latin typeface="Arial"/>
                  <a:cs typeface="Arial"/>
                </a:endParaRPr>
              </a:p>
            </p:txBody>
          </p: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9DA8AF55-1076-4027-B0B2-916E9E28CCCC}"/>
                  </a:ext>
                </a:extLst>
              </p:cNvPr>
              <p:cNvSpPr txBox="1"/>
              <p:nvPr/>
            </p:nvSpPr>
            <p:spPr>
              <a:xfrm>
                <a:off x="4034951" y="420607"/>
                <a:ext cx="1930138" cy="50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124460" algn="ctr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5" dirty="0">
                    <a:latin typeface="Arial"/>
                    <a:cs typeface="Arial"/>
                  </a:rPr>
                  <a:t>Méthodes et outils technologiques</a:t>
                </a:r>
                <a:endParaRPr lang="fr-FR" sz="1400" b="1" dirty="0">
                  <a:latin typeface="Arial"/>
                  <a:cs typeface="Arial"/>
                </a:endParaRPr>
              </a:p>
            </p:txBody>
          </p:sp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15EF4CC5-1646-45E9-83A7-6CA79233812D}"/>
                  </a:ext>
                </a:extLst>
              </p:cNvPr>
              <p:cNvSpPr txBox="1"/>
              <p:nvPr/>
            </p:nvSpPr>
            <p:spPr>
              <a:xfrm>
                <a:off x="6521396" y="420607"/>
                <a:ext cx="1336249" cy="503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marR="5080" indent="220979">
                  <a:lnSpc>
                    <a:spcPts val="1620"/>
                  </a:lnSpc>
                  <a:spcBef>
                    <a:spcPts val="204"/>
                  </a:spcBef>
                </a:pPr>
                <a:r>
                  <a:rPr lang="fr-FR" sz="1400" b="1" spc="-10" dirty="0">
                    <a:latin typeface="Arial"/>
                    <a:cs typeface="Arial"/>
                  </a:rPr>
                  <a:t>Analyse </a:t>
                </a:r>
                <a:r>
                  <a:rPr lang="fr-FR" sz="1400" b="1" spc="-5" dirty="0">
                    <a:latin typeface="Arial"/>
                    <a:cs typeface="Arial"/>
                  </a:rPr>
                  <a:t> </a:t>
                </a:r>
                <a:r>
                  <a:rPr lang="fr-FR" sz="1400" b="1" spc="-10" dirty="0">
                    <a:latin typeface="Arial"/>
                    <a:cs typeface="Arial"/>
                  </a:rPr>
                  <a:t>Con</a:t>
                </a:r>
                <a:r>
                  <a:rPr lang="fr-FR" sz="1400" b="1" dirty="0">
                    <a:latin typeface="Arial"/>
                    <a:cs typeface="Arial"/>
                  </a:rPr>
                  <a:t>ce</a:t>
                </a:r>
                <a:r>
                  <a:rPr lang="fr-FR" sz="1400" b="1" spc="-10" dirty="0">
                    <a:latin typeface="Arial"/>
                    <a:cs typeface="Arial"/>
                  </a:rPr>
                  <a:t>p</a:t>
                </a:r>
                <a:r>
                  <a:rPr lang="fr-FR" sz="1400" b="1" dirty="0">
                    <a:latin typeface="Arial"/>
                    <a:cs typeface="Arial"/>
                  </a:rPr>
                  <a:t>t</a:t>
                </a:r>
                <a:r>
                  <a:rPr lang="fr-FR" sz="1400" b="1" spc="-10" dirty="0">
                    <a:latin typeface="Arial"/>
                    <a:cs typeface="Arial"/>
                  </a:rPr>
                  <a:t>u</a:t>
                </a:r>
                <a:r>
                  <a:rPr lang="fr-FR" sz="1400" b="1" dirty="0">
                    <a:latin typeface="Arial"/>
                    <a:cs typeface="Arial"/>
                  </a:rPr>
                  <a:t>elle</a:t>
                </a:r>
                <a:endParaRPr lang="fr-FR" sz="1400" dirty="0">
                  <a:latin typeface="Arial"/>
                  <a:cs typeface="Arial"/>
                </a:endParaRPr>
              </a:p>
            </p:txBody>
          </p:sp>
          <p:sp>
            <p:nvSpPr>
              <p:cNvPr id="68" name="object 28">
                <a:extLst>
                  <a:ext uri="{FF2B5EF4-FFF2-40B4-BE49-F238E27FC236}">
                    <a16:creationId xmlns:a16="http://schemas.microsoft.com/office/drawing/2014/main" id="{15A0B73C-4CC0-4DD5-BDA0-2217308E701C}"/>
                  </a:ext>
                </a:extLst>
              </p:cNvPr>
              <p:cNvSpPr txBox="1"/>
              <p:nvPr/>
            </p:nvSpPr>
            <p:spPr>
              <a:xfrm>
                <a:off x="8736163" y="543380"/>
                <a:ext cx="976630" cy="2717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R</a:t>
                </a:r>
                <a:r>
                  <a:rPr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éalisati</a:t>
                </a:r>
                <a:r>
                  <a:rPr sz="1400" b="1" spc="-10" dirty="0">
                    <a:solidFill>
                      <a:schemeClr val="bg1"/>
                    </a:solidFill>
                    <a:latin typeface="Arial"/>
                    <a:cs typeface="Arial"/>
                  </a:rPr>
                  <a:t>o</a:t>
                </a:r>
                <a:r>
                  <a:rPr sz="1400" b="1" dirty="0">
                    <a:solidFill>
                      <a:schemeClr val="bg1"/>
                    </a:solidFill>
                    <a:latin typeface="Arial"/>
                    <a:cs typeface="Arial"/>
                  </a:rPr>
                  <a:t>n</a:t>
                </a:r>
                <a:endParaRPr sz="14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9" name="object 34">
                <a:extLst>
                  <a:ext uri="{FF2B5EF4-FFF2-40B4-BE49-F238E27FC236}">
                    <a16:creationId xmlns:a16="http://schemas.microsoft.com/office/drawing/2014/main" id="{2C64B113-8A02-422F-8664-A084C00BA90F}"/>
                  </a:ext>
                </a:extLst>
              </p:cNvPr>
              <p:cNvSpPr txBox="1"/>
              <p:nvPr/>
            </p:nvSpPr>
            <p:spPr>
              <a:xfrm>
                <a:off x="10794448" y="557824"/>
                <a:ext cx="994410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spc="-5" dirty="0">
                    <a:latin typeface="Arial"/>
                    <a:cs typeface="Arial"/>
                  </a:rPr>
                  <a:t>Conclusion</a:t>
                </a:r>
                <a:endParaRPr sz="14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2" name="Flèche : droite 61">
              <a:extLst>
                <a:ext uri="{FF2B5EF4-FFF2-40B4-BE49-F238E27FC236}">
                  <a16:creationId xmlns:a16="http://schemas.microsoft.com/office/drawing/2014/main" id="{C4E45946-2428-4932-BB3B-BD9C9989CCB0}"/>
                </a:ext>
              </a:extLst>
            </p:cNvPr>
            <p:cNvSpPr/>
            <p:nvPr/>
          </p:nvSpPr>
          <p:spPr>
            <a:xfrm>
              <a:off x="1734290" y="423581"/>
              <a:ext cx="411791" cy="228541"/>
            </a:xfrm>
            <a:prstGeom prst="rightArrow">
              <a:avLst/>
            </a:prstGeo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5" name="Zoom de diapositive 94">
                <a:extLst>
                  <a:ext uri="{FF2B5EF4-FFF2-40B4-BE49-F238E27FC236}">
                    <a16:creationId xmlns:a16="http://schemas.microsoft.com/office/drawing/2014/main" id="{D9CCF804-4B7E-4052-85FC-EB4AE4007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37862"/>
                  </p:ext>
                </p:extLst>
              </p:nvPr>
            </p:nvGraphicFramePr>
            <p:xfrm>
              <a:off x="1720436" y="1214740"/>
              <a:ext cx="8810793" cy="5028397"/>
            </p:xfrm>
            <a:graphic>
              <a:graphicData uri="http://schemas.microsoft.com/office/powerpoint/2016/slidezoom">
                <pslz:sldZm>
                  <pslz:sldZmObj sldId="542" cId="3403278230">
                    <pslz:zmPr id="{F4C358C2-74B8-4954-9DC2-CB16A189974E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10793" cy="50283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5" name="Zoom de diapositive 9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9CCF804-4B7E-4052-85FC-EB4AE4007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0436" y="1214740"/>
                <a:ext cx="8810793" cy="50283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0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>
            <a:extLst>
              <a:ext uri="{FF2B5EF4-FFF2-40B4-BE49-F238E27FC236}">
                <a16:creationId xmlns:a16="http://schemas.microsoft.com/office/drawing/2014/main" id="{787EE2B0-474F-4077-8F86-91EECE17D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 r="1429" b="6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que 8" descr="Curseur avec un remplissage uni">
            <a:extLst>
              <a:ext uri="{FF2B5EF4-FFF2-40B4-BE49-F238E27FC236}">
                <a16:creationId xmlns:a16="http://schemas.microsoft.com/office/drawing/2014/main" id="{46991BB8-D281-4A18-9054-2767C4282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-937549" y="2555113"/>
            <a:ext cx="570053" cy="5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8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1.04662 0.12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31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>
            <a:extLst>
              <a:ext uri="{FF2B5EF4-FFF2-40B4-BE49-F238E27FC236}">
                <a16:creationId xmlns:a16="http://schemas.microsoft.com/office/drawing/2014/main" id="{787EE2B0-474F-4077-8F86-91EECE17D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 t="5797" r="5095"/>
          <a:stretch/>
        </p:blipFill>
        <p:spPr>
          <a:xfrm>
            <a:off x="-104173" y="0"/>
            <a:ext cx="12192000" cy="6858000"/>
          </a:xfrm>
          <a:prstGeom prst="rect">
            <a:avLst/>
          </a:prstGeom>
        </p:spPr>
      </p:pic>
      <p:pic>
        <p:nvPicPr>
          <p:cNvPr id="3" name="Graphique 2" descr="Curseur avec un remplissage uni">
            <a:extLst>
              <a:ext uri="{FF2B5EF4-FFF2-40B4-BE49-F238E27FC236}">
                <a16:creationId xmlns:a16="http://schemas.microsoft.com/office/drawing/2014/main" id="{EE863E7D-896C-4B63-AD56-355E3A88B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522598" y="-847846"/>
            <a:ext cx="669402" cy="6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02435 0.591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80">
            <a:extLst>
              <a:ext uri="{FF2B5EF4-FFF2-40B4-BE49-F238E27FC236}">
                <a16:creationId xmlns:a16="http://schemas.microsoft.com/office/drawing/2014/main" id="{787EE2B0-474F-4077-8F86-91EECE17D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5401" r="4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322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CD3FAD-0EED-4021-95FC-DA22B01AA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6353" r="526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CA3336-1E5B-4632-BC76-BF38536F2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798" r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71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11F94D-2FFE-4CD4-B8E2-845F28AF1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4997" r="45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5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004306-BA46-44DF-B231-B66B43F8E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t="4529" r="4855"/>
          <a:stretch/>
        </p:blipFill>
        <p:spPr>
          <a:xfrm>
            <a:off x="-33488" y="-18837"/>
            <a:ext cx="12225488" cy="68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108EA4-7D51-4ABE-8F6B-788177CC4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798" r="4524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A73F6336-184E-4962-BCD8-A6B7D057E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8"/>
          <a:stretch/>
        </p:blipFill>
        <p:spPr>
          <a:xfrm>
            <a:off x="4562476" y="1143506"/>
            <a:ext cx="7629398" cy="5714494"/>
          </a:xfrm>
          <a:prstGeom prst="rect">
            <a:avLst/>
          </a:prstGeom>
        </p:spPr>
      </p:pic>
      <p:sp>
        <p:nvSpPr>
          <p:cNvPr id="30" name="Ellipse 29">
            <a:extLst>
              <a:ext uri="{FF2B5EF4-FFF2-40B4-BE49-F238E27FC236}">
                <a16:creationId xmlns:a16="http://schemas.microsoft.com/office/drawing/2014/main" id="{0F5D4DF6-C656-403E-AAF0-B86F457FA3FF}"/>
              </a:ext>
            </a:extLst>
          </p:cNvPr>
          <p:cNvSpPr/>
          <p:nvPr/>
        </p:nvSpPr>
        <p:spPr>
          <a:xfrm>
            <a:off x="5057046" y="407583"/>
            <a:ext cx="6049103" cy="18403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solidFill>
                <a:srgbClr val="7C899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166522" y="383509"/>
              <a:ext cx="1467520" cy="62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générale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latin typeface="Arial"/>
                  <a:cs typeface="Arial"/>
                </a:rPr>
                <a:t>Prése</a:t>
              </a:r>
              <a:r>
                <a:rPr sz="1400" b="1" spc="-10" dirty="0">
                  <a:latin typeface="Arial"/>
                  <a:cs typeface="Arial"/>
                </a:rPr>
                <a:t>n</a:t>
              </a:r>
              <a:r>
                <a:rPr sz="1400" b="1" dirty="0">
                  <a:latin typeface="Arial"/>
                  <a:cs typeface="Arial"/>
                </a:rPr>
                <a:t>tati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  et</a:t>
              </a:r>
              <a:r>
                <a:rPr sz="1400" b="1" spc="-55" dirty="0">
                  <a:latin typeface="Arial"/>
                  <a:cs typeface="Arial"/>
                </a:rPr>
                <a:t> </a:t>
              </a:r>
              <a:r>
                <a:rPr lang="en-US" sz="1400" b="1" dirty="0" err="1">
                  <a:latin typeface="Arial"/>
                  <a:cs typeface="Arial"/>
                </a:rPr>
                <a:t>o</a:t>
              </a:r>
              <a:r>
                <a:rPr sz="1400" b="1" dirty="0" err="1">
                  <a:latin typeface="Arial"/>
                  <a:cs typeface="Arial"/>
                </a:rPr>
                <a:t>bjectifs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9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27" name="object 11">
            <a:extLst>
              <a:ext uri="{FF2B5EF4-FFF2-40B4-BE49-F238E27FC236}">
                <a16:creationId xmlns:a16="http://schemas.microsoft.com/office/drawing/2014/main" id="{61B257CE-E681-41A6-AD8C-8FFE028E3E47}"/>
              </a:ext>
            </a:extLst>
          </p:cNvPr>
          <p:cNvSpPr txBox="1"/>
          <p:nvPr/>
        </p:nvSpPr>
        <p:spPr>
          <a:xfrm>
            <a:off x="167475" y="2844396"/>
            <a:ext cx="4378193" cy="22281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36195" indent="-381000">
              <a:lnSpc>
                <a:spcPct val="100000"/>
              </a:lnSpc>
              <a:spcBef>
                <a:spcPts val="95"/>
              </a:spcBef>
              <a:buClr>
                <a:srgbClr val="C6D2E6"/>
              </a:buClr>
              <a:buSzPct val="15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La</a:t>
            </a:r>
            <a:r>
              <a:rPr sz="16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récente</a:t>
            </a:r>
            <a:r>
              <a:rPr sz="1600" spc="3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pandémie</a:t>
            </a:r>
            <a:r>
              <a:rPr sz="1600" spc="3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a</a:t>
            </a:r>
            <a:r>
              <a:rPr sz="16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entraîné</a:t>
            </a:r>
            <a:r>
              <a:rPr sz="1600" spc="5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253147"/>
                </a:solidFill>
                <a:latin typeface="Roboto"/>
                <a:cs typeface="Roboto"/>
              </a:rPr>
              <a:t>une </a:t>
            </a:r>
            <a:r>
              <a:rPr sz="1600" spc="-38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grande</a:t>
            </a:r>
            <a:r>
              <a:rPr sz="16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transformation</a:t>
            </a:r>
            <a:r>
              <a:rPr sz="1600" spc="4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digitale</a:t>
            </a:r>
            <a:r>
              <a:rPr sz="16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253147"/>
                </a:solidFill>
                <a:latin typeface="Roboto"/>
                <a:cs typeface="Roboto"/>
              </a:rPr>
              <a:t>et </a:t>
            </a:r>
            <a:r>
              <a:rPr sz="16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augmentation</a:t>
            </a:r>
            <a:r>
              <a:rPr sz="1600" spc="4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massive</a:t>
            </a:r>
            <a:r>
              <a:rPr sz="1600" spc="2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du</a:t>
            </a:r>
            <a:r>
              <a:rPr sz="160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nombre</a:t>
            </a:r>
            <a:endParaRPr sz="1600" dirty="0">
              <a:latin typeface="Roboto"/>
              <a:cs typeface="Roboto"/>
            </a:endParaRPr>
          </a:p>
          <a:p>
            <a:pPr marL="393700">
              <a:lnSpc>
                <a:spcPct val="100000"/>
              </a:lnSpc>
            </a:pPr>
            <a:r>
              <a:rPr sz="1600" spc="-25" dirty="0" err="1">
                <a:solidFill>
                  <a:srgbClr val="253147"/>
                </a:solidFill>
                <a:latin typeface="Roboto"/>
                <a:cs typeface="Roboto"/>
              </a:rPr>
              <a:t>d’acheteurs</a:t>
            </a:r>
            <a:r>
              <a:rPr sz="1600" spc="5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dans</a:t>
            </a:r>
            <a:r>
              <a:rPr sz="16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5" dirty="0">
                <a:solidFill>
                  <a:srgbClr val="253147"/>
                </a:solidFill>
                <a:latin typeface="Roboto"/>
                <a:cs typeface="Roboto"/>
              </a:rPr>
              <a:t>le</a:t>
            </a:r>
            <a:r>
              <a:rPr sz="16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monde.</a:t>
            </a:r>
            <a:endParaRPr sz="16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 dirty="0">
              <a:latin typeface="Roboto"/>
              <a:cs typeface="Roboto"/>
            </a:endParaRPr>
          </a:p>
          <a:p>
            <a:pPr marL="393700" marR="159385" indent="-381000">
              <a:lnSpc>
                <a:spcPct val="100000"/>
              </a:lnSpc>
              <a:buClr>
                <a:srgbClr val="C6D2E6"/>
              </a:buClr>
              <a:buSzPct val="15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Les</a:t>
            </a:r>
            <a:r>
              <a:rPr sz="1600" spc="-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consommateurs</a:t>
            </a:r>
            <a:r>
              <a:rPr sz="16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253147"/>
                </a:solidFill>
                <a:latin typeface="Roboto"/>
                <a:cs typeface="Roboto"/>
              </a:rPr>
              <a:t>trouvent</a:t>
            </a:r>
            <a:r>
              <a:rPr sz="1600" spc="3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253147"/>
                </a:solidFill>
                <a:latin typeface="Roboto"/>
                <a:cs typeface="Roboto"/>
              </a:rPr>
              <a:t>plus </a:t>
            </a:r>
            <a:r>
              <a:rPr sz="1600" spc="-38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pratique</a:t>
            </a:r>
            <a:r>
              <a:rPr sz="1600" spc="3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253147"/>
                </a:solidFill>
                <a:latin typeface="Roboto"/>
                <a:cs typeface="Roboto"/>
              </a:rPr>
              <a:t>d’acheter</a:t>
            </a:r>
            <a:r>
              <a:rPr sz="1600" spc="3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en</a:t>
            </a:r>
            <a:r>
              <a:rPr sz="16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ligne</a:t>
            </a:r>
            <a:r>
              <a:rPr sz="1600" spc="2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5" dirty="0">
                <a:solidFill>
                  <a:srgbClr val="253147"/>
                </a:solidFill>
                <a:latin typeface="Roboto"/>
                <a:cs typeface="Roboto"/>
              </a:rPr>
              <a:t>sur</a:t>
            </a:r>
            <a:r>
              <a:rPr sz="16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253147"/>
                </a:solidFill>
                <a:latin typeface="Roboto"/>
                <a:cs typeface="Roboto"/>
              </a:rPr>
              <a:t>des </a:t>
            </a:r>
            <a:r>
              <a:rPr sz="1600" spc="-38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20" dirty="0">
                <a:solidFill>
                  <a:srgbClr val="253147"/>
                </a:solidFill>
                <a:latin typeface="Roboto"/>
                <a:cs typeface="Roboto"/>
              </a:rPr>
              <a:t>applications</a:t>
            </a:r>
            <a:r>
              <a:rPr sz="1600" spc="4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lang="fr-FR" sz="1600" spc="-10" dirty="0">
                <a:solidFill>
                  <a:srgbClr val="253147"/>
                </a:solidFill>
                <a:latin typeface="Roboto"/>
                <a:cs typeface="Roboto"/>
              </a:rPr>
              <a:t>web</a:t>
            </a:r>
            <a:r>
              <a:rPr sz="1600" spc="-10" dirty="0">
                <a:solidFill>
                  <a:srgbClr val="253147"/>
                </a:solidFill>
                <a:latin typeface="Roboto"/>
                <a:cs typeface="Roboto"/>
              </a:rPr>
              <a:t>,</a:t>
            </a:r>
            <a:r>
              <a:rPr sz="1600" spc="1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dirty="0">
                <a:solidFill>
                  <a:srgbClr val="253147"/>
                </a:solidFill>
                <a:latin typeface="Roboto"/>
                <a:cs typeface="Roboto"/>
              </a:rPr>
              <a:t>comme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 les </a:t>
            </a:r>
            <a:r>
              <a:rPr sz="1600" spc="-10" dirty="0">
                <a:solidFill>
                  <a:srgbClr val="253147"/>
                </a:solidFill>
                <a:latin typeface="Roboto"/>
                <a:cs typeface="Roboto"/>
              </a:rPr>
              <a:t> accessoires</a:t>
            </a:r>
            <a:r>
              <a:rPr sz="1600" spc="2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0" dirty="0">
                <a:solidFill>
                  <a:srgbClr val="253147"/>
                </a:solidFill>
                <a:latin typeface="Roboto"/>
                <a:cs typeface="Roboto"/>
              </a:rPr>
              <a:t>et</a:t>
            </a:r>
            <a:r>
              <a:rPr sz="1600" spc="10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les</a:t>
            </a:r>
            <a:r>
              <a:rPr sz="1600" spc="5" dirty="0">
                <a:solidFill>
                  <a:srgbClr val="253147"/>
                </a:solidFill>
                <a:latin typeface="Roboto"/>
                <a:cs typeface="Roboto"/>
              </a:rPr>
              <a:t> </a:t>
            </a:r>
            <a:r>
              <a:rPr lang="fr-FR" sz="1600" spc="-20" dirty="0">
                <a:solidFill>
                  <a:srgbClr val="253147"/>
                </a:solidFill>
                <a:latin typeface="Roboto"/>
                <a:cs typeface="Roboto"/>
              </a:rPr>
              <a:t>matériaux du sport </a:t>
            </a:r>
            <a:r>
              <a:rPr lang="fr-FR" sz="1600" spc="-20" dirty="0" err="1">
                <a:solidFill>
                  <a:srgbClr val="253147"/>
                </a:solidFill>
                <a:latin typeface="Roboto"/>
                <a:cs typeface="Roboto"/>
              </a:rPr>
              <a:t>etc</a:t>
            </a:r>
            <a:r>
              <a:rPr sz="1600" spc="-15" dirty="0">
                <a:solidFill>
                  <a:srgbClr val="253147"/>
                </a:solidFill>
                <a:latin typeface="Roboto"/>
                <a:cs typeface="Roboto"/>
              </a:rPr>
              <a:t>.</a:t>
            </a:r>
            <a:endParaRPr sz="16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002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5BAAB3-FB34-4553-B1D9-752DF5AD0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798" r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96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79DE73-CDA2-4DE3-8CAE-924F9293C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" t="5316" r="47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8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C9B105-CB92-4030-98A3-3462784D3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4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091172-773A-4354-A7F6-2D08DF678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3698" r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97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435EFF-DC1D-480A-8669-3CBF0BA0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698" r="4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24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ED458E-2609-41D3-B99E-C20FD5F65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4798" r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9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5373BDA-962C-4F68-B1F0-036929EA1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3698" r="4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72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C8B777-81F1-418C-80CC-E32ACD790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835" r="50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8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115DF-CBF7-4BCE-8733-69A637B64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8" t="4218" r="47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1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7617" y="1847087"/>
            <a:ext cx="10725573" cy="2757593"/>
            <a:chOff x="553212" y="1385315"/>
            <a:chExt cx="8044180" cy="2068195"/>
          </a:xfrm>
        </p:grpSpPr>
        <p:sp>
          <p:nvSpPr>
            <p:cNvPr id="10" name="object 10"/>
            <p:cNvSpPr/>
            <p:nvPr/>
          </p:nvSpPr>
          <p:spPr>
            <a:xfrm>
              <a:off x="7345680" y="1385315"/>
              <a:ext cx="1243965" cy="414655"/>
            </a:xfrm>
            <a:custGeom>
              <a:avLst/>
              <a:gdLst/>
              <a:ahLst/>
              <a:cxnLst/>
              <a:rect l="l" t="t" r="r" b="b"/>
              <a:pathLst>
                <a:path w="1243965" h="414655">
                  <a:moveTo>
                    <a:pt x="0" y="0"/>
                  </a:moveTo>
                  <a:lnTo>
                    <a:pt x="0" y="414528"/>
                  </a:lnTo>
                  <a:lnTo>
                    <a:pt x="1243584" y="414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A8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212" y="1795271"/>
              <a:ext cx="8044180" cy="1243965"/>
            </a:xfrm>
            <a:custGeom>
              <a:avLst/>
              <a:gdLst/>
              <a:ahLst/>
              <a:cxnLst/>
              <a:rect l="l" t="t" r="r" b="b"/>
              <a:pathLst>
                <a:path w="8044180" h="1243964">
                  <a:moveTo>
                    <a:pt x="8043672" y="0"/>
                  </a:moveTo>
                  <a:lnTo>
                    <a:pt x="6803136" y="0"/>
                  </a:lnTo>
                  <a:lnTo>
                    <a:pt x="6800088" y="0"/>
                  </a:lnTo>
                  <a:lnTo>
                    <a:pt x="1243584" y="0"/>
                  </a:lnTo>
                  <a:lnTo>
                    <a:pt x="1237488" y="0"/>
                  </a:lnTo>
                  <a:lnTo>
                    <a:pt x="1237488" y="6096"/>
                  </a:lnTo>
                  <a:lnTo>
                    <a:pt x="0" y="1243584"/>
                  </a:lnTo>
                  <a:lnTo>
                    <a:pt x="1237488" y="1243584"/>
                  </a:lnTo>
                  <a:lnTo>
                    <a:pt x="1243584" y="1243584"/>
                  </a:lnTo>
                  <a:lnTo>
                    <a:pt x="6800088" y="1243584"/>
                  </a:lnTo>
                  <a:lnTo>
                    <a:pt x="6803136" y="1243584"/>
                  </a:lnTo>
                  <a:lnTo>
                    <a:pt x="6803136" y="1240536"/>
                  </a:lnTo>
                  <a:lnTo>
                    <a:pt x="8043672" y="0"/>
                  </a:lnTo>
                  <a:close/>
                </a:path>
              </a:pathLst>
            </a:custGeom>
            <a:solidFill>
              <a:srgbClr val="C6D2E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3212" y="3038855"/>
              <a:ext cx="1243965" cy="414655"/>
            </a:xfrm>
            <a:custGeom>
              <a:avLst/>
              <a:gdLst/>
              <a:ahLst/>
              <a:cxnLst/>
              <a:rect l="l" t="t" r="r" b="b"/>
              <a:pathLst>
                <a:path w="1243964" h="414654">
                  <a:moveTo>
                    <a:pt x="1243583" y="0"/>
                  </a:moveTo>
                  <a:lnTo>
                    <a:pt x="0" y="0"/>
                  </a:lnTo>
                  <a:lnTo>
                    <a:pt x="1243583" y="414527"/>
                  </a:lnTo>
                  <a:lnTo>
                    <a:pt x="1243583" y="0"/>
                  </a:lnTo>
                  <a:close/>
                </a:path>
              </a:pathLst>
            </a:custGeom>
            <a:solidFill>
              <a:srgbClr val="92A8C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87600" y="2643142"/>
            <a:ext cx="6532880" cy="1043940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885591" algn="ctr">
              <a:lnSpc>
                <a:spcPct val="100000"/>
              </a:lnSpc>
              <a:spcBef>
                <a:spcPts val="140"/>
              </a:spcBef>
            </a:pPr>
            <a:r>
              <a:rPr sz="6667" spc="7" dirty="0"/>
              <a:t>Démonst</a:t>
            </a:r>
            <a:r>
              <a:rPr sz="6667" spc="-20" dirty="0"/>
              <a:t>r</a:t>
            </a:r>
            <a:r>
              <a:rPr sz="6667" spc="-27" dirty="0"/>
              <a:t>ation</a:t>
            </a:r>
            <a:endParaRPr sz="6667" dirty="0"/>
          </a:p>
        </p:txBody>
      </p:sp>
      <p:sp>
        <p:nvSpPr>
          <p:cNvPr id="14" name="object 14"/>
          <p:cNvSpPr txBox="1"/>
          <p:nvPr/>
        </p:nvSpPr>
        <p:spPr>
          <a:xfrm>
            <a:off x="11794237" y="6245285"/>
            <a:ext cx="24130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27" dirty="0">
                <a:solidFill>
                  <a:srgbClr val="FFFFFF"/>
                </a:solidFill>
                <a:latin typeface="Roboto Cn"/>
                <a:cs typeface="Roboto Cn"/>
              </a:rPr>
              <a:t>22</a:t>
            </a:r>
            <a:endParaRPr sz="1600">
              <a:latin typeface="Roboto Cn"/>
              <a:cs typeface="Roboto Cn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BA9D435-93E5-4F11-8386-78329DA6470D}"/>
              </a:ext>
            </a:extLst>
          </p:cNvPr>
          <p:cNvGrpSpPr/>
          <p:nvPr/>
        </p:nvGrpSpPr>
        <p:grpSpPr>
          <a:xfrm>
            <a:off x="9125147" y="5882327"/>
            <a:ext cx="3066854" cy="975674"/>
            <a:chOff x="9956801" y="6154907"/>
            <a:chExt cx="2235199" cy="670560"/>
          </a:xfrm>
        </p:grpSpPr>
        <p:grpSp>
          <p:nvGrpSpPr>
            <p:cNvPr id="16" name="object 3">
              <a:extLst>
                <a:ext uri="{FF2B5EF4-FFF2-40B4-BE49-F238E27FC236}">
                  <a16:creationId xmlns:a16="http://schemas.microsoft.com/office/drawing/2014/main" id="{8AD8F837-2DEF-4304-B580-1ADF4B6D3440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18" name="object 4">
                <a:extLst>
                  <a:ext uri="{FF2B5EF4-FFF2-40B4-BE49-F238E27FC236}">
                    <a16:creationId xmlns:a16="http://schemas.microsoft.com/office/drawing/2014/main" id="{062A0779-3929-41E1-BC36-D20435EADCA1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5">
                <a:extLst>
                  <a:ext uri="{FF2B5EF4-FFF2-40B4-BE49-F238E27FC236}">
                    <a16:creationId xmlns:a16="http://schemas.microsoft.com/office/drawing/2014/main" id="{E148A998-9C21-4A39-B2E8-B8026FB51431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12C7C1A8-3245-4068-86EE-EA8100C2237A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F66067F-24E6-4360-B190-331FEFE300FE}"/>
              </a:ext>
            </a:extLst>
          </p:cNvPr>
          <p:cNvGrpSpPr/>
          <p:nvPr/>
        </p:nvGrpSpPr>
        <p:grpSpPr>
          <a:xfrm rot="10800000">
            <a:off x="-1" y="-2"/>
            <a:ext cx="3280528" cy="999242"/>
            <a:chOff x="9956801" y="6154907"/>
            <a:chExt cx="2235199" cy="670560"/>
          </a:xfrm>
        </p:grpSpPr>
        <p:grpSp>
          <p:nvGrpSpPr>
            <p:cNvPr id="21" name="object 3">
              <a:extLst>
                <a:ext uri="{FF2B5EF4-FFF2-40B4-BE49-F238E27FC236}">
                  <a16:creationId xmlns:a16="http://schemas.microsoft.com/office/drawing/2014/main" id="{B2838B6F-BF0A-4701-8C4C-1F11F81B3166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23" name="object 4">
                <a:extLst>
                  <a:ext uri="{FF2B5EF4-FFF2-40B4-BE49-F238E27FC236}">
                    <a16:creationId xmlns:a16="http://schemas.microsoft.com/office/drawing/2014/main" id="{241CBE74-AF0C-407E-A4DD-AA741C1E4A7C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7D65D0B7-BD47-401B-B7D0-33D26B6406A0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CB453417-B8FC-4130-8789-5169653D7B59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092700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4800" b="1" dirty="0">
                <a:solidFill>
                  <a:srgbClr val="FFFFFF"/>
                </a:solidFill>
                <a:latin typeface="Roboto"/>
                <a:cs typeface="Roboto"/>
              </a:rPr>
              <a:t>Présentation </a:t>
            </a:r>
            <a:r>
              <a:rPr sz="4800" b="1" spc="13" dirty="0">
                <a:solidFill>
                  <a:srgbClr val="FFFFFF"/>
                </a:solidFill>
                <a:latin typeface="Roboto"/>
                <a:cs typeface="Roboto"/>
              </a:rPr>
              <a:t>et </a:t>
            </a:r>
            <a:r>
              <a:rPr sz="4800" b="1" spc="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800" b="1" dirty="0">
                <a:solidFill>
                  <a:srgbClr val="FFFFFF"/>
                </a:solidFill>
                <a:latin typeface="Roboto"/>
                <a:cs typeface="Roboto"/>
              </a:rPr>
              <a:t>Objectifs</a:t>
            </a:r>
            <a:r>
              <a:rPr sz="4800" b="1" spc="-33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800" b="1" spc="-20" dirty="0">
                <a:solidFill>
                  <a:srgbClr val="FFFFFF"/>
                </a:solidFill>
                <a:latin typeface="Roboto"/>
                <a:cs typeface="Roboto"/>
              </a:rPr>
              <a:t>du</a:t>
            </a:r>
            <a:r>
              <a:rPr sz="4800" b="1" spc="-33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4800" b="1" dirty="0">
                <a:solidFill>
                  <a:srgbClr val="FFFFFF"/>
                </a:solidFill>
                <a:latin typeface="Roboto"/>
                <a:cs typeface="Roboto"/>
              </a:rPr>
              <a:t>projet</a:t>
            </a:r>
            <a:endParaRPr sz="48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2D265CDF-3F6D-4D32-A068-E41677738B3E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285CE12C-90D7-4532-9E45-91FFB1E2183C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108CFC91-C090-4B03-95A3-C21C44BE207A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72001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5616" y="3513327"/>
            <a:ext cx="1187025" cy="396240"/>
          </a:xfrm>
          <a:custGeom>
            <a:avLst/>
            <a:gdLst/>
            <a:ahLst/>
            <a:cxnLst/>
            <a:rect l="l" t="t" r="r" b="b"/>
            <a:pathLst>
              <a:path w="890270" h="297180">
                <a:moveTo>
                  <a:pt x="288543" y="0"/>
                </a:moveTo>
                <a:lnTo>
                  <a:pt x="0" y="297180"/>
                </a:lnTo>
                <a:lnTo>
                  <a:pt x="890015" y="297180"/>
                </a:lnTo>
                <a:lnTo>
                  <a:pt x="288543" y="0"/>
                </a:lnTo>
                <a:close/>
              </a:path>
            </a:pathLst>
          </a:custGeom>
          <a:gradFill flip="none" rotWithShape="1">
            <a:gsLst>
              <a:gs pos="0">
                <a:srgbClr val="E65440">
                  <a:shade val="30000"/>
                  <a:satMod val="115000"/>
                </a:srgbClr>
              </a:gs>
              <a:gs pos="50000">
                <a:srgbClr val="E65440">
                  <a:shade val="67500"/>
                  <a:satMod val="115000"/>
                </a:srgbClr>
              </a:gs>
              <a:gs pos="100000">
                <a:srgbClr val="E6544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1" y="0"/>
            <a:ext cx="11538373" cy="6858000"/>
            <a:chOff x="0" y="0"/>
            <a:chExt cx="865378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653780" cy="5143500"/>
            </a:xfrm>
            <a:custGeom>
              <a:avLst/>
              <a:gdLst/>
              <a:ahLst/>
              <a:cxnLst/>
              <a:rect l="l" t="t" r="r" b="b"/>
              <a:pathLst>
                <a:path w="8653780" h="5143500">
                  <a:moveTo>
                    <a:pt x="8653259" y="12"/>
                  </a:moveTo>
                  <a:lnTo>
                    <a:pt x="3525012" y="12"/>
                  </a:lnTo>
                  <a:lnTo>
                    <a:pt x="0" y="0"/>
                  </a:lnTo>
                  <a:lnTo>
                    <a:pt x="0" y="5143500"/>
                  </a:lnTo>
                  <a:lnTo>
                    <a:pt x="3525012" y="5143500"/>
                  </a:lnTo>
                  <a:lnTo>
                    <a:pt x="3525012" y="5128260"/>
                  </a:lnTo>
                  <a:lnTo>
                    <a:pt x="8653259" y="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899A">
                    <a:shade val="30000"/>
                    <a:satMod val="115000"/>
                  </a:srgbClr>
                </a:gs>
                <a:gs pos="50000">
                  <a:srgbClr val="7C899A">
                    <a:shade val="67500"/>
                    <a:satMod val="115000"/>
                  </a:srgbClr>
                </a:gs>
                <a:gs pos="100000">
                  <a:srgbClr val="7C899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 dirty="0">
                <a:solidFill>
                  <a:srgbClr val="E6544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24555"/>
              <a:ext cx="6590030" cy="2026920"/>
            </a:xfrm>
            <a:custGeom>
              <a:avLst/>
              <a:gdLst/>
              <a:ahLst/>
              <a:cxnLst/>
              <a:rect l="l" t="t" r="r" b="b"/>
              <a:pathLst>
                <a:path w="6590030" h="2026920">
                  <a:moveTo>
                    <a:pt x="6589776" y="0"/>
                  </a:moveTo>
                  <a:lnTo>
                    <a:pt x="4564380" y="0"/>
                  </a:lnTo>
                  <a:lnTo>
                    <a:pt x="4561332" y="0"/>
                  </a:lnTo>
                  <a:lnTo>
                    <a:pt x="0" y="0"/>
                  </a:lnTo>
                  <a:lnTo>
                    <a:pt x="0" y="2026920"/>
                  </a:lnTo>
                  <a:lnTo>
                    <a:pt x="4561332" y="2026920"/>
                  </a:lnTo>
                  <a:lnTo>
                    <a:pt x="4564380" y="2026920"/>
                  </a:lnTo>
                  <a:lnTo>
                    <a:pt x="4564380" y="2023884"/>
                  </a:lnTo>
                  <a:lnTo>
                    <a:pt x="6589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4F4F">
                    <a:shade val="30000"/>
                    <a:satMod val="115000"/>
                  </a:srgbClr>
                </a:gs>
                <a:gs pos="50000">
                  <a:srgbClr val="FF4F4F">
                    <a:shade val="67500"/>
                    <a:satMod val="115000"/>
                  </a:srgbClr>
                </a:gs>
                <a:gs pos="100000">
                  <a:srgbClr val="FF4F4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txBody>
            <a:bodyPr wrap="square" lIns="0" tIns="0" rIns="0" bIns="0" rtlCol="0"/>
            <a:lstStyle/>
            <a:p>
              <a:endParaRPr sz="2400">
                <a:solidFill>
                  <a:srgbClr val="E6544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0414" y="4320540"/>
            <a:ext cx="509270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4800" b="1" spc="-5" dirty="0">
                <a:solidFill>
                  <a:schemeClr val="bg1"/>
                </a:solidFill>
                <a:latin typeface="Arial"/>
                <a:cs typeface="Arial"/>
              </a:rPr>
              <a:t>Conclusion</a:t>
            </a:r>
            <a:endParaRPr lang="fr-FR" sz="4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120" y="1500413"/>
            <a:ext cx="1200573" cy="247931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16000" b="1" dirty="0">
                <a:solidFill>
                  <a:srgbClr val="BE2C2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sz="16000" b="1" dirty="0">
              <a:solidFill>
                <a:srgbClr val="BE2C2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4152330-893F-4AEF-9652-FA1C5F5D08CB}"/>
              </a:ext>
            </a:extLst>
          </p:cNvPr>
          <p:cNvGrpSpPr/>
          <p:nvPr/>
        </p:nvGrpSpPr>
        <p:grpSpPr>
          <a:xfrm>
            <a:off x="9956801" y="6187440"/>
            <a:ext cx="2235199" cy="670560"/>
            <a:chOff x="9956801" y="6154907"/>
            <a:chExt cx="2235199" cy="670560"/>
          </a:xfrm>
        </p:grpSpPr>
        <p:grpSp>
          <p:nvGrpSpPr>
            <p:cNvPr id="15" name="object 3">
              <a:extLst>
                <a:ext uri="{FF2B5EF4-FFF2-40B4-BE49-F238E27FC236}">
                  <a16:creationId xmlns:a16="http://schemas.microsoft.com/office/drawing/2014/main" id="{78902A9A-C91C-42AE-AA83-C8286919B5D3}"/>
                </a:ext>
              </a:extLst>
            </p:cNvPr>
            <p:cNvGrpSpPr/>
            <p:nvPr/>
          </p:nvGrpSpPr>
          <p:grpSpPr>
            <a:xfrm>
              <a:off x="9997314" y="6154907"/>
              <a:ext cx="2194686" cy="670560"/>
              <a:chOff x="6949440" y="4440407"/>
              <a:chExt cx="2194686" cy="670560"/>
            </a:xfrm>
          </p:grpSpPr>
          <p:sp>
            <p:nvSpPr>
              <p:cNvPr id="17" name="object 4">
                <a:extLst>
                  <a:ext uri="{FF2B5EF4-FFF2-40B4-BE49-F238E27FC236}">
                    <a16:creationId xmlns:a16="http://schemas.microsoft.com/office/drawing/2014/main" id="{C897CD26-E431-452C-9854-332D76F348A4}"/>
                  </a:ext>
                </a:extLst>
              </p:cNvPr>
              <p:cNvSpPr/>
              <p:nvPr/>
            </p:nvSpPr>
            <p:spPr>
              <a:xfrm>
                <a:off x="7106412" y="4440407"/>
                <a:ext cx="2037714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w="2037715" h="670560">
                    <a:moveTo>
                      <a:pt x="2037575" y="0"/>
                    </a:moveTo>
                    <a:lnTo>
                      <a:pt x="670560" y="0"/>
                    </a:lnTo>
                    <a:lnTo>
                      <a:pt x="669036" y="0"/>
                    </a:lnTo>
                    <a:lnTo>
                      <a:pt x="669036" y="1524"/>
                    </a:lnTo>
                    <a:lnTo>
                      <a:pt x="0" y="670560"/>
                    </a:lnTo>
                    <a:lnTo>
                      <a:pt x="669036" y="670560"/>
                    </a:lnTo>
                    <a:lnTo>
                      <a:pt x="670560" y="670560"/>
                    </a:lnTo>
                    <a:lnTo>
                      <a:pt x="2037575" y="670560"/>
                    </a:lnTo>
                    <a:lnTo>
                      <a:pt x="2037575" y="0"/>
                    </a:lnTo>
                    <a:close/>
                  </a:path>
                </a:pathLst>
              </a:custGeom>
              <a:solidFill>
                <a:srgbClr val="7C899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BC78310E-33D0-4BEC-949D-4DDDCD62000F}"/>
                  </a:ext>
                </a:extLst>
              </p:cNvPr>
              <p:cNvSpPr/>
              <p:nvPr/>
            </p:nvSpPr>
            <p:spPr>
              <a:xfrm>
                <a:off x="6949440" y="4646676"/>
                <a:ext cx="219456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194559" h="304800">
                    <a:moveTo>
                      <a:pt x="2194560" y="0"/>
                    </a:moveTo>
                    <a:lnTo>
                      <a:pt x="304800" y="0"/>
                    </a:lnTo>
                    <a:lnTo>
                      <a:pt x="298704" y="0"/>
                    </a:lnTo>
                    <a:lnTo>
                      <a:pt x="298704" y="6096"/>
                    </a:lnTo>
                    <a:lnTo>
                      <a:pt x="0" y="304800"/>
                    </a:lnTo>
                    <a:lnTo>
                      <a:pt x="298704" y="304800"/>
                    </a:lnTo>
                    <a:lnTo>
                      <a:pt x="304800" y="304800"/>
                    </a:lnTo>
                    <a:lnTo>
                      <a:pt x="2194560" y="304800"/>
                    </a:lnTo>
                    <a:lnTo>
                      <a:pt x="219456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B6B">
                      <a:shade val="30000"/>
                      <a:satMod val="115000"/>
                    </a:srgbClr>
                  </a:gs>
                  <a:gs pos="50000">
                    <a:srgbClr val="FF6B6B">
                      <a:shade val="67500"/>
                      <a:satMod val="115000"/>
                    </a:srgbClr>
                  </a:gs>
                  <a:gs pos="100000">
                    <a:srgbClr val="FF6B6B">
                      <a:shade val="100000"/>
                      <a:satMod val="11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E15E09D5-1A85-4661-B1EC-BFEC1F9F7473}"/>
                </a:ext>
              </a:extLst>
            </p:cNvPr>
            <p:cNvSpPr/>
            <p:nvPr/>
          </p:nvSpPr>
          <p:spPr>
            <a:xfrm>
              <a:off x="9956801" y="6665976"/>
              <a:ext cx="394970" cy="131445"/>
            </a:xfrm>
            <a:custGeom>
              <a:avLst/>
              <a:gdLst/>
              <a:ahLst/>
              <a:cxnLst/>
              <a:rect l="l" t="t" r="r" b="b"/>
              <a:pathLst>
                <a:path w="394970" h="131445">
                  <a:moveTo>
                    <a:pt x="394715" y="0"/>
                  </a:moveTo>
                  <a:lnTo>
                    <a:pt x="0" y="0"/>
                  </a:lnTo>
                  <a:lnTo>
                    <a:pt x="266700" y="131064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0906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77046" y="60580"/>
            <a:ext cx="12046778" cy="825531"/>
            <a:chOff x="76093" y="192026"/>
            <a:chExt cx="12046778" cy="982894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76093" y="192026"/>
              <a:ext cx="12046778" cy="982894"/>
              <a:chOff x="75638" y="277900"/>
              <a:chExt cx="11408130" cy="578872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85582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75638" y="29146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latin typeface="Arial"/>
                  <a:cs typeface="Arial"/>
                </a:rPr>
                <a:t>Prése</a:t>
              </a:r>
              <a:r>
                <a:rPr sz="1400" b="1" spc="-10" dirty="0">
                  <a:latin typeface="Arial"/>
                  <a:cs typeface="Arial"/>
                </a:rPr>
                <a:t>n</a:t>
              </a:r>
              <a:r>
                <a:rPr sz="1400" b="1" dirty="0">
                  <a:latin typeface="Arial"/>
                  <a:cs typeface="Arial"/>
                </a:rPr>
                <a:t>tati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  et</a:t>
              </a:r>
              <a:r>
                <a:rPr sz="1400" b="1" spc="-55" dirty="0">
                  <a:latin typeface="Arial"/>
                  <a:cs typeface="Arial"/>
                </a:rPr>
                <a:t> </a:t>
              </a:r>
              <a:r>
                <a:rPr lang="en-US" sz="1400" b="1" dirty="0" err="1">
                  <a:latin typeface="Arial"/>
                  <a:cs typeface="Arial"/>
                </a:rPr>
                <a:t>o</a:t>
              </a:r>
              <a:r>
                <a:rPr sz="1400" b="1" dirty="0" err="1">
                  <a:latin typeface="Arial"/>
                  <a:cs typeface="Arial"/>
                </a:rPr>
                <a:t>bjectifs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717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Conclusion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50A82F84-D864-4D05-A960-201FD6B218E1}"/>
              </a:ext>
            </a:extLst>
          </p:cNvPr>
          <p:cNvSpPr/>
          <p:nvPr/>
        </p:nvSpPr>
        <p:spPr>
          <a:xfrm>
            <a:off x="1743161" y="428626"/>
            <a:ext cx="417480" cy="206468"/>
          </a:xfrm>
          <a:prstGeom prst="rightArrow">
            <a:avLst/>
          </a:prstGeom>
          <a:gradFill flip="none" rotWithShape="1">
            <a:gsLst>
              <a:gs pos="0">
                <a:srgbClr val="E5E8EC">
                  <a:shade val="30000"/>
                  <a:satMod val="115000"/>
                </a:srgbClr>
              </a:gs>
              <a:gs pos="50000">
                <a:srgbClr val="E5E8EC">
                  <a:shade val="67500"/>
                  <a:satMod val="115000"/>
                </a:srgbClr>
              </a:gs>
              <a:gs pos="100000">
                <a:srgbClr val="E5E8E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D92C8EF-5185-4151-BA4A-28B12EC22B8A}"/>
              </a:ext>
            </a:extLst>
          </p:cNvPr>
          <p:cNvGrpSpPr/>
          <p:nvPr/>
        </p:nvGrpSpPr>
        <p:grpSpPr>
          <a:xfrm>
            <a:off x="3908040" y="935625"/>
            <a:ext cx="4375920" cy="696931"/>
            <a:chOff x="2858309" y="672073"/>
            <a:chExt cx="3463268" cy="401791"/>
          </a:xfrm>
        </p:grpSpPr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EA60B677-7AE5-4BF2-8E90-9F5AFF910E45}"/>
                </a:ext>
              </a:extLst>
            </p:cNvPr>
            <p:cNvSpPr/>
            <p:nvPr/>
          </p:nvSpPr>
          <p:spPr>
            <a:xfrm rot="10800000">
              <a:off x="3633949" y="672073"/>
              <a:ext cx="179819" cy="911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3F59FF9-ADBD-4C87-8397-2F11450C16A5}"/>
                </a:ext>
              </a:extLst>
            </p:cNvPr>
            <p:cNvSpPr txBox="1"/>
            <p:nvPr/>
          </p:nvSpPr>
          <p:spPr>
            <a:xfrm>
              <a:off x="4911648" y="814345"/>
              <a:ext cx="10422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Conclusion générale</a:t>
              </a:r>
            </a:p>
          </p:txBody>
        </p:sp>
        <p:sp>
          <p:nvSpPr>
            <p:cNvPr id="30" name="Rectangle à coins arrondis 21">
              <a:extLst>
                <a:ext uri="{FF2B5EF4-FFF2-40B4-BE49-F238E27FC236}">
                  <a16:creationId xmlns:a16="http://schemas.microsoft.com/office/drawing/2014/main" id="{6B7015ED-FA09-4209-B013-9B50BE3DA360}"/>
                </a:ext>
              </a:extLst>
            </p:cNvPr>
            <p:cNvSpPr/>
            <p:nvPr/>
          </p:nvSpPr>
          <p:spPr>
            <a:xfrm flipV="1">
              <a:off x="4590479" y="774417"/>
              <a:ext cx="1731098" cy="34289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1B1507A-4930-42CC-A677-E29D90924F52}"/>
                </a:ext>
              </a:extLst>
            </p:cNvPr>
            <p:cNvSpPr txBox="1"/>
            <p:nvPr/>
          </p:nvSpPr>
          <p:spPr>
            <a:xfrm>
              <a:off x="3371155" y="819948"/>
              <a:ext cx="813802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C00000"/>
                  </a:solidFill>
                  <a:latin typeface="Agency FB" panose="020B0503020202020204" pitchFamily="34" charset="0"/>
                </a:rPr>
                <a:t>Perspectives</a:t>
              </a:r>
            </a:p>
          </p:txBody>
        </p:sp>
        <p:sp>
          <p:nvSpPr>
            <p:cNvPr id="32" name="Rectangle à coins arrondis 21">
              <a:extLst>
                <a:ext uri="{FF2B5EF4-FFF2-40B4-BE49-F238E27FC236}">
                  <a16:creationId xmlns:a16="http://schemas.microsoft.com/office/drawing/2014/main" id="{67BE019A-CD74-4182-8942-069CAB802E32}"/>
                </a:ext>
              </a:extLst>
            </p:cNvPr>
            <p:cNvSpPr/>
            <p:nvPr/>
          </p:nvSpPr>
          <p:spPr>
            <a:xfrm flipV="1">
              <a:off x="2858309" y="774416"/>
              <a:ext cx="1731098" cy="3428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B8CF95D4-4ED0-46B3-8906-03CACC1D2418}"/>
              </a:ext>
            </a:extLst>
          </p:cNvPr>
          <p:cNvGrpSpPr/>
          <p:nvPr/>
        </p:nvGrpSpPr>
        <p:grpSpPr>
          <a:xfrm>
            <a:off x="2959215" y="1595437"/>
            <a:ext cx="6273570" cy="4843215"/>
            <a:chOff x="2789407" y="1410957"/>
            <a:chExt cx="3975349" cy="3116353"/>
          </a:xfrm>
        </p:grpSpPr>
        <p:sp>
          <p:nvSpPr>
            <p:cNvPr id="40" name="Google Shape;593;p28">
              <a:extLst>
                <a:ext uri="{FF2B5EF4-FFF2-40B4-BE49-F238E27FC236}">
                  <a16:creationId xmlns:a16="http://schemas.microsoft.com/office/drawing/2014/main" id="{90BF62AB-B4DA-44C3-8D1A-C9C3E5F201A7}"/>
                </a:ext>
              </a:extLst>
            </p:cNvPr>
            <p:cNvSpPr/>
            <p:nvPr/>
          </p:nvSpPr>
          <p:spPr>
            <a:xfrm>
              <a:off x="2804403" y="3192455"/>
              <a:ext cx="3600000" cy="539405"/>
            </a:xfrm>
            <a:custGeom>
              <a:avLst/>
              <a:gdLst/>
              <a:ahLst/>
              <a:cxnLst/>
              <a:rect l="l" t="t" r="r" b="b"/>
              <a:pathLst>
                <a:path w="80333" h="27766" extrusionOk="0">
                  <a:moveTo>
                    <a:pt x="1" y="0"/>
                  </a:moveTo>
                  <a:lnTo>
                    <a:pt x="1" y="27765"/>
                  </a:lnTo>
                  <a:lnTo>
                    <a:pt x="80332" y="27765"/>
                  </a:lnTo>
                  <a:lnTo>
                    <a:pt x="80332" y="0"/>
                  </a:lnTo>
                  <a:close/>
                </a:path>
              </a:pathLst>
            </a:custGeom>
            <a:solidFill>
              <a:srgbClr val="006EC0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MA" dirty="0">
                  <a:solidFill>
                    <a:schemeClr val="bg2">
                      <a:lumMod val="10000"/>
                    </a:schemeClr>
                  </a:solidFill>
                  <a:latin typeface="Fira Sans Condensed Medium" panose="020B0603050000020004" pitchFamily="34" charset="0"/>
                  <a:ea typeface="Roboto" panose="02000000000000000000" pitchFamily="2" charset="0"/>
                  <a:cs typeface="Roboto"/>
                  <a:sym typeface="Roboto"/>
                </a:rPr>
                <a:t>Utilisation des langages plus sécurisés</a:t>
              </a:r>
            </a:p>
          </p:txBody>
        </p:sp>
        <p:sp>
          <p:nvSpPr>
            <p:cNvPr id="41" name="Google Shape;594;p28">
              <a:extLst>
                <a:ext uri="{FF2B5EF4-FFF2-40B4-BE49-F238E27FC236}">
                  <a16:creationId xmlns:a16="http://schemas.microsoft.com/office/drawing/2014/main" id="{6459DBE0-CB34-4981-98AC-A060D2FA8CDE}"/>
                </a:ext>
              </a:extLst>
            </p:cNvPr>
            <p:cNvSpPr/>
            <p:nvPr/>
          </p:nvSpPr>
          <p:spPr>
            <a:xfrm>
              <a:off x="2804403" y="3987310"/>
              <a:ext cx="3600000" cy="540000"/>
            </a:xfrm>
            <a:custGeom>
              <a:avLst/>
              <a:gdLst/>
              <a:ahLst/>
              <a:cxnLst/>
              <a:rect l="l" t="t" r="r" b="b"/>
              <a:pathLst>
                <a:path w="80333" h="27766" extrusionOk="0">
                  <a:moveTo>
                    <a:pt x="1" y="0"/>
                  </a:moveTo>
                  <a:lnTo>
                    <a:pt x="1" y="27765"/>
                  </a:lnTo>
                  <a:lnTo>
                    <a:pt x="80332" y="27765"/>
                  </a:lnTo>
                  <a:lnTo>
                    <a:pt x="80332" y="0"/>
                  </a:ln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Intégrer</a:t>
              </a:r>
              <a:r>
                <a:rPr lang="en-US" dirty="0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 un </a:t>
              </a:r>
              <a:r>
                <a:rPr lang="en-US" dirty="0" err="1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systeme</a:t>
              </a:r>
              <a:r>
                <a:rPr lang="en-US" dirty="0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 de </a:t>
              </a:r>
              <a:r>
                <a:rPr lang="en-US" dirty="0" err="1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payement</a:t>
              </a:r>
              <a:r>
                <a:rPr lang="en-US" dirty="0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avancé</a:t>
              </a:r>
              <a:endParaRPr lang="en-US" dirty="0">
                <a:solidFill>
                  <a:srgbClr val="FFFFFF"/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595;p28">
              <a:extLst>
                <a:ext uri="{FF2B5EF4-FFF2-40B4-BE49-F238E27FC236}">
                  <a16:creationId xmlns:a16="http://schemas.microsoft.com/office/drawing/2014/main" id="{DB19B465-56B8-4012-8111-5510DBD53240}"/>
                </a:ext>
              </a:extLst>
            </p:cNvPr>
            <p:cNvSpPr/>
            <p:nvPr/>
          </p:nvSpPr>
          <p:spPr>
            <a:xfrm>
              <a:off x="2789407" y="2281288"/>
              <a:ext cx="3600000" cy="540000"/>
            </a:xfrm>
            <a:custGeom>
              <a:avLst/>
              <a:gdLst/>
              <a:ahLst/>
              <a:cxnLst/>
              <a:rect l="l" t="t" r="r" b="b"/>
              <a:pathLst>
                <a:path w="80333" h="27766" extrusionOk="0">
                  <a:moveTo>
                    <a:pt x="1" y="0"/>
                  </a:moveTo>
                  <a:lnTo>
                    <a:pt x="1" y="27765"/>
                  </a:lnTo>
                  <a:lnTo>
                    <a:pt x="80332" y="27765"/>
                  </a:lnTo>
                  <a:lnTo>
                    <a:pt x="80332" y="0"/>
                  </a:lnTo>
                  <a:close/>
                </a:path>
              </a:pathLst>
            </a:custGeom>
            <a:solidFill>
              <a:srgbClr val="0596FF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lang="fr-MA" sz="1100" dirty="0">
                <a:solidFill>
                  <a:srgbClr val="FFFFFF"/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" name="Google Shape;613;p28">
              <a:extLst>
                <a:ext uri="{FF2B5EF4-FFF2-40B4-BE49-F238E27FC236}">
                  <a16:creationId xmlns:a16="http://schemas.microsoft.com/office/drawing/2014/main" id="{D21AF296-1AEF-4FA6-AE3F-03E810B24D75}"/>
                </a:ext>
              </a:extLst>
            </p:cNvPr>
            <p:cNvGrpSpPr/>
            <p:nvPr/>
          </p:nvGrpSpPr>
          <p:grpSpPr>
            <a:xfrm>
              <a:off x="6036404" y="2644497"/>
              <a:ext cx="715680" cy="715729"/>
              <a:chOff x="7683077" y="2207443"/>
              <a:chExt cx="715680" cy="715729"/>
            </a:xfrm>
          </p:grpSpPr>
          <p:grpSp>
            <p:nvGrpSpPr>
              <p:cNvPr id="70" name="Google Shape;614;p28">
                <a:extLst>
                  <a:ext uri="{FF2B5EF4-FFF2-40B4-BE49-F238E27FC236}">
                    <a16:creationId xmlns:a16="http://schemas.microsoft.com/office/drawing/2014/main" id="{1922AF1A-286A-4970-A914-3CED8867F45E}"/>
                  </a:ext>
                </a:extLst>
              </p:cNvPr>
              <p:cNvGrpSpPr/>
              <p:nvPr/>
            </p:nvGrpSpPr>
            <p:grpSpPr>
              <a:xfrm>
                <a:off x="7683077" y="2207443"/>
                <a:ext cx="715680" cy="715729"/>
                <a:chOff x="710265" y="1121593"/>
                <a:chExt cx="715680" cy="715729"/>
              </a:xfrm>
            </p:grpSpPr>
            <p:sp>
              <p:nvSpPr>
                <p:cNvPr id="79" name="Google Shape;615;p28">
                  <a:extLst>
                    <a:ext uri="{FF2B5EF4-FFF2-40B4-BE49-F238E27FC236}">
                      <a16:creationId xmlns:a16="http://schemas.microsoft.com/office/drawing/2014/main" id="{C1B364DC-5618-471A-9E4E-FE2219229F3B}"/>
                    </a:ext>
                  </a:extLst>
                </p:cNvPr>
                <p:cNvSpPr/>
                <p:nvPr/>
              </p:nvSpPr>
              <p:spPr>
                <a:xfrm>
                  <a:off x="710265" y="1121593"/>
                  <a:ext cx="715680" cy="71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4" h="19694" extrusionOk="0">
                      <a:moveTo>
                        <a:pt x="9847" y="1"/>
                      </a:moveTo>
                      <a:cubicBezTo>
                        <a:pt x="4417" y="1"/>
                        <a:pt x="0" y="4418"/>
                        <a:pt x="0" y="9847"/>
                      </a:cubicBezTo>
                      <a:cubicBezTo>
                        <a:pt x="0" y="15276"/>
                        <a:pt x="4417" y="19694"/>
                        <a:pt x="9847" y="19694"/>
                      </a:cubicBezTo>
                      <a:cubicBezTo>
                        <a:pt x="15276" y="19694"/>
                        <a:pt x="19693" y="15276"/>
                        <a:pt x="19693" y="9847"/>
                      </a:cubicBezTo>
                      <a:cubicBezTo>
                        <a:pt x="19693" y="4418"/>
                        <a:pt x="15276" y="1"/>
                        <a:pt x="98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616;p28">
                  <a:extLst>
                    <a:ext uri="{FF2B5EF4-FFF2-40B4-BE49-F238E27FC236}">
                      <a16:creationId xmlns:a16="http://schemas.microsoft.com/office/drawing/2014/main" id="{74D8D5CB-6CB4-4374-84C8-C071D1BD7C5A}"/>
                    </a:ext>
                  </a:extLst>
                </p:cNvPr>
                <p:cNvSpPr/>
                <p:nvPr/>
              </p:nvSpPr>
              <p:spPr>
                <a:xfrm>
                  <a:off x="763976" y="1175265"/>
                  <a:ext cx="608292" cy="608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14824" extrusionOk="0">
                      <a:moveTo>
                        <a:pt x="7406" y="0"/>
                      </a:moveTo>
                      <a:cubicBezTo>
                        <a:pt x="3322" y="0"/>
                        <a:pt x="0" y="3322"/>
                        <a:pt x="0" y="7406"/>
                      </a:cubicBezTo>
                      <a:cubicBezTo>
                        <a:pt x="0" y="11490"/>
                        <a:pt x="3322" y="14824"/>
                        <a:pt x="7406" y="14824"/>
                      </a:cubicBezTo>
                      <a:cubicBezTo>
                        <a:pt x="11490" y="14824"/>
                        <a:pt x="14811" y="11490"/>
                        <a:pt x="14811" y="7406"/>
                      </a:cubicBezTo>
                      <a:cubicBezTo>
                        <a:pt x="14811" y="3322"/>
                        <a:pt x="11490" y="0"/>
                        <a:pt x="74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500"/>
                </a:p>
              </p:txBody>
            </p:sp>
          </p:grpSp>
          <p:grpSp>
            <p:nvGrpSpPr>
              <p:cNvPr id="71" name="Google Shape;617;p28">
                <a:extLst>
                  <a:ext uri="{FF2B5EF4-FFF2-40B4-BE49-F238E27FC236}">
                    <a16:creationId xmlns:a16="http://schemas.microsoft.com/office/drawing/2014/main" id="{478DB6C1-7FC5-4D76-9EAA-0F0929F2040E}"/>
                  </a:ext>
                </a:extLst>
              </p:cNvPr>
              <p:cNvGrpSpPr/>
              <p:nvPr/>
            </p:nvGrpSpPr>
            <p:grpSpPr>
              <a:xfrm>
                <a:off x="7881733" y="2405942"/>
                <a:ext cx="318367" cy="318731"/>
                <a:chOff x="3725461" y="2444712"/>
                <a:chExt cx="334279" cy="334661"/>
              </a:xfrm>
            </p:grpSpPr>
            <p:sp>
              <p:nvSpPr>
                <p:cNvPr id="72" name="Google Shape;618;p28">
                  <a:extLst>
                    <a:ext uri="{FF2B5EF4-FFF2-40B4-BE49-F238E27FC236}">
                      <a16:creationId xmlns:a16="http://schemas.microsoft.com/office/drawing/2014/main" id="{A53D347E-9950-450E-9346-BAB62578BBC7}"/>
                    </a:ext>
                  </a:extLst>
                </p:cNvPr>
                <p:cNvSpPr/>
                <p:nvPr/>
              </p:nvSpPr>
              <p:spPr>
                <a:xfrm>
                  <a:off x="3939200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48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0" y="369"/>
                        <a:pt x="0" y="834"/>
                      </a:cubicBezTo>
                      <a:cubicBezTo>
                        <a:pt x="0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619;p28">
                  <a:extLst>
                    <a:ext uri="{FF2B5EF4-FFF2-40B4-BE49-F238E27FC236}">
                      <a16:creationId xmlns:a16="http://schemas.microsoft.com/office/drawing/2014/main" id="{BFD11553-E300-484E-A053-0C3E035B45E8}"/>
                    </a:ext>
                  </a:extLst>
                </p:cNvPr>
                <p:cNvSpPr/>
                <p:nvPr/>
              </p:nvSpPr>
              <p:spPr>
                <a:xfrm>
                  <a:off x="3941078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775" y="0"/>
                      </a:moveTo>
                      <a:cubicBezTo>
                        <a:pt x="549" y="0"/>
                        <a:pt x="311" y="60"/>
                        <a:pt x="120" y="167"/>
                      </a:cubicBezTo>
                      <a:cubicBezTo>
                        <a:pt x="37" y="203"/>
                        <a:pt x="1" y="310"/>
                        <a:pt x="37" y="381"/>
                      </a:cubicBezTo>
                      <a:cubicBezTo>
                        <a:pt x="72" y="443"/>
                        <a:pt x="140" y="479"/>
                        <a:pt x="201" y="479"/>
                      </a:cubicBezTo>
                      <a:cubicBezTo>
                        <a:pt x="223" y="479"/>
                        <a:pt x="244" y="474"/>
                        <a:pt x="263" y="465"/>
                      </a:cubicBezTo>
                      <a:cubicBezTo>
                        <a:pt x="418" y="381"/>
                        <a:pt x="596" y="346"/>
                        <a:pt x="751" y="346"/>
                      </a:cubicBezTo>
                      <a:cubicBezTo>
                        <a:pt x="1275" y="346"/>
                        <a:pt x="1704" y="727"/>
                        <a:pt x="1799" y="1215"/>
                      </a:cubicBezTo>
                      <a:lnTo>
                        <a:pt x="751" y="1215"/>
                      </a:lnTo>
                      <a:cubicBezTo>
                        <a:pt x="668" y="1215"/>
                        <a:pt x="584" y="1298"/>
                        <a:pt x="584" y="1382"/>
                      </a:cubicBezTo>
                      <a:cubicBezTo>
                        <a:pt x="584" y="1477"/>
                        <a:pt x="668" y="1548"/>
                        <a:pt x="751" y="1548"/>
                      </a:cubicBezTo>
                      <a:lnTo>
                        <a:pt x="1977" y="1548"/>
                      </a:lnTo>
                      <a:cubicBezTo>
                        <a:pt x="2061" y="1548"/>
                        <a:pt x="2144" y="1477"/>
                        <a:pt x="2144" y="1382"/>
                      </a:cubicBezTo>
                      <a:cubicBezTo>
                        <a:pt x="2156" y="620"/>
                        <a:pt x="152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620;p28">
                  <a:extLst>
                    <a:ext uri="{FF2B5EF4-FFF2-40B4-BE49-F238E27FC236}">
                      <a16:creationId xmlns:a16="http://schemas.microsoft.com/office/drawing/2014/main" id="{F013710C-4CDD-4705-A358-86E5FEAB8E95}"/>
                    </a:ext>
                  </a:extLst>
                </p:cNvPr>
                <p:cNvSpPr/>
                <p:nvPr/>
              </p:nvSpPr>
              <p:spPr>
                <a:xfrm>
                  <a:off x="3775116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1381" y="0"/>
                      </a:moveTo>
                      <a:cubicBezTo>
                        <a:pt x="631" y="0"/>
                        <a:pt x="0" y="620"/>
                        <a:pt x="0" y="1382"/>
                      </a:cubicBezTo>
                      <a:cubicBezTo>
                        <a:pt x="0" y="1477"/>
                        <a:pt x="71" y="1548"/>
                        <a:pt x="167" y="1548"/>
                      </a:cubicBezTo>
                      <a:lnTo>
                        <a:pt x="1405" y="1548"/>
                      </a:lnTo>
                      <a:cubicBezTo>
                        <a:pt x="1488" y="1548"/>
                        <a:pt x="1560" y="1477"/>
                        <a:pt x="1560" y="1382"/>
                      </a:cubicBezTo>
                      <a:cubicBezTo>
                        <a:pt x="1560" y="1298"/>
                        <a:pt x="1500" y="1215"/>
                        <a:pt x="1417" y="1215"/>
                      </a:cubicBezTo>
                      <a:lnTo>
                        <a:pt x="357" y="1215"/>
                      </a:lnTo>
                      <a:cubicBezTo>
                        <a:pt x="429" y="715"/>
                        <a:pt x="881" y="346"/>
                        <a:pt x="1405" y="346"/>
                      </a:cubicBezTo>
                      <a:cubicBezTo>
                        <a:pt x="1584" y="346"/>
                        <a:pt x="1738" y="381"/>
                        <a:pt x="1893" y="465"/>
                      </a:cubicBezTo>
                      <a:cubicBezTo>
                        <a:pt x="1914" y="475"/>
                        <a:pt x="1938" y="481"/>
                        <a:pt x="1962" y="481"/>
                      </a:cubicBezTo>
                      <a:cubicBezTo>
                        <a:pt x="2022" y="481"/>
                        <a:pt x="2086" y="449"/>
                        <a:pt x="2119" y="381"/>
                      </a:cubicBezTo>
                      <a:cubicBezTo>
                        <a:pt x="2155" y="310"/>
                        <a:pt x="2131" y="203"/>
                        <a:pt x="2036" y="167"/>
                      </a:cubicBezTo>
                      <a:cubicBezTo>
                        <a:pt x="1846" y="60"/>
                        <a:pt x="1607" y="0"/>
                        <a:pt x="13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621;p28">
                  <a:extLst>
                    <a:ext uri="{FF2B5EF4-FFF2-40B4-BE49-F238E27FC236}">
                      <a16:creationId xmlns:a16="http://schemas.microsoft.com/office/drawing/2014/main" id="{A8447849-C9C5-4FAC-9C31-D3901DCAFD79}"/>
                    </a:ext>
                  </a:extLst>
                </p:cNvPr>
                <p:cNvSpPr/>
                <p:nvPr/>
              </p:nvSpPr>
              <p:spPr>
                <a:xfrm>
                  <a:off x="3793291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60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1" y="369"/>
                        <a:pt x="1" y="834"/>
                      </a:cubicBezTo>
                      <a:cubicBezTo>
                        <a:pt x="1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622;p28">
                  <a:extLst>
                    <a:ext uri="{FF2B5EF4-FFF2-40B4-BE49-F238E27FC236}">
                      <a16:creationId xmlns:a16="http://schemas.microsoft.com/office/drawing/2014/main" id="{2C46A4DF-B640-4172-B035-EDD29E95455C}"/>
                    </a:ext>
                  </a:extLst>
                </p:cNvPr>
                <p:cNvSpPr/>
                <p:nvPr/>
              </p:nvSpPr>
              <p:spPr>
                <a:xfrm>
                  <a:off x="3858097" y="2540584"/>
                  <a:ext cx="69007" cy="6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2168" extrusionOk="0">
                      <a:moveTo>
                        <a:pt x="1084" y="346"/>
                      </a:moveTo>
                      <a:cubicBezTo>
                        <a:pt x="1501" y="346"/>
                        <a:pt x="1834" y="667"/>
                        <a:pt x="1834" y="1084"/>
                      </a:cubicBezTo>
                      <a:cubicBezTo>
                        <a:pt x="1834" y="1501"/>
                        <a:pt x="1501" y="1834"/>
                        <a:pt x="1084" y="1834"/>
                      </a:cubicBezTo>
                      <a:cubicBezTo>
                        <a:pt x="667" y="1834"/>
                        <a:pt x="346" y="1501"/>
                        <a:pt x="346" y="1084"/>
                      </a:cubicBezTo>
                      <a:cubicBezTo>
                        <a:pt x="346" y="667"/>
                        <a:pt x="667" y="346"/>
                        <a:pt x="1084" y="346"/>
                      </a:cubicBezTo>
                      <a:close/>
                      <a:moveTo>
                        <a:pt x="1084" y="1"/>
                      </a:moveTo>
                      <a:cubicBezTo>
                        <a:pt x="489" y="1"/>
                        <a:pt x="1" y="489"/>
                        <a:pt x="1" y="1084"/>
                      </a:cubicBezTo>
                      <a:cubicBezTo>
                        <a:pt x="1" y="1679"/>
                        <a:pt x="489" y="2168"/>
                        <a:pt x="1084" y="2168"/>
                      </a:cubicBezTo>
                      <a:cubicBezTo>
                        <a:pt x="1679" y="2168"/>
                        <a:pt x="2167" y="1679"/>
                        <a:pt x="2167" y="1084"/>
                      </a:cubicBezTo>
                      <a:cubicBezTo>
                        <a:pt x="2167" y="489"/>
                        <a:pt x="1679" y="1"/>
                        <a:pt x="10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23;p28">
                  <a:extLst>
                    <a:ext uri="{FF2B5EF4-FFF2-40B4-BE49-F238E27FC236}">
                      <a16:creationId xmlns:a16="http://schemas.microsoft.com/office/drawing/2014/main" id="{FC7CF1DB-73C5-4257-AC62-3ACF1F25C882}"/>
                    </a:ext>
                  </a:extLst>
                </p:cNvPr>
                <p:cNvSpPr/>
                <p:nvPr/>
              </p:nvSpPr>
              <p:spPr>
                <a:xfrm>
                  <a:off x="3834224" y="2620159"/>
                  <a:ext cx="116752" cy="6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1990" extrusionOk="0">
                      <a:moveTo>
                        <a:pt x="1834" y="322"/>
                      </a:moveTo>
                      <a:cubicBezTo>
                        <a:pt x="2596" y="322"/>
                        <a:pt x="3239" y="906"/>
                        <a:pt x="3310" y="1656"/>
                      </a:cubicBezTo>
                      <a:lnTo>
                        <a:pt x="358" y="1656"/>
                      </a:lnTo>
                      <a:cubicBezTo>
                        <a:pt x="453" y="906"/>
                        <a:pt x="1072" y="322"/>
                        <a:pt x="1834" y="322"/>
                      </a:cubicBezTo>
                      <a:close/>
                      <a:moveTo>
                        <a:pt x="1834" y="1"/>
                      </a:moveTo>
                      <a:cubicBezTo>
                        <a:pt x="822" y="1"/>
                        <a:pt x="0" y="823"/>
                        <a:pt x="0" y="1835"/>
                      </a:cubicBezTo>
                      <a:cubicBezTo>
                        <a:pt x="0" y="1918"/>
                        <a:pt x="84" y="1989"/>
                        <a:pt x="167" y="1989"/>
                      </a:cubicBezTo>
                      <a:lnTo>
                        <a:pt x="3489" y="1989"/>
                      </a:lnTo>
                      <a:cubicBezTo>
                        <a:pt x="3572" y="1989"/>
                        <a:pt x="3656" y="1918"/>
                        <a:pt x="3656" y="1835"/>
                      </a:cubicBezTo>
                      <a:cubicBezTo>
                        <a:pt x="3668" y="823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624;p28">
                  <a:extLst>
                    <a:ext uri="{FF2B5EF4-FFF2-40B4-BE49-F238E27FC236}">
                      <a16:creationId xmlns:a16="http://schemas.microsoft.com/office/drawing/2014/main" id="{A684026B-25A4-433F-B58D-4EB6FF2B14A0}"/>
                    </a:ext>
                  </a:extLst>
                </p:cNvPr>
                <p:cNvSpPr/>
                <p:nvPr/>
              </p:nvSpPr>
              <p:spPr>
                <a:xfrm>
                  <a:off x="3725461" y="2444712"/>
                  <a:ext cx="334279" cy="3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2" h="10514" extrusionOk="0">
                      <a:moveTo>
                        <a:pt x="5418" y="905"/>
                      </a:moveTo>
                      <a:cubicBezTo>
                        <a:pt x="7680" y="1001"/>
                        <a:pt x="9513" y="2834"/>
                        <a:pt x="9597" y="5096"/>
                      </a:cubicBezTo>
                      <a:lnTo>
                        <a:pt x="9192" y="5096"/>
                      </a:lnTo>
                      <a:cubicBezTo>
                        <a:pt x="9109" y="5096"/>
                        <a:pt x="9037" y="5168"/>
                        <a:pt x="9037" y="5263"/>
                      </a:cubicBezTo>
                      <a:cubicBezTo>
                        <a:pt x="9037" y="5346"/>
                        <a:pt x="9109" y="5418"/>
                        <a:pt x="9192" y="5418"/>
                      </a:cubicBezTo>
                      <a:lnTo>
                        <a:pt x="9597" y="5418"/>
                      </a:lnTo>
                      <a:cubicBezTo>
                        <a:pt x="9513" y="7704"/>
                        <a:pt x="7692" y="9525"/>
                        <a:pt x="5418" y="9609"/>
                      </a:cubicBezTo>
                      <a:lnTo>
                        <a:pt x="5418" y="9204"/>
                      </a:lnTo>
                      <a:cubicBezTo>
                        <a:pt x="5418" y="9109"/>
                        <a:pt x="5346" y="9037"/>
                        <a:pt x="5251" y="9037"/>
                      </a:cubicBezTo>
                      <a:cubicBezTo>
                        <a:pt x="5168" y="9037"/>
                        <a:pt x="5084" y="9109"/>
                        <a:pt x="5084" y="9204"/>
                      </a:cubicBezTo>
                      <a:lnTo>
                        <a:pt x="5084" y="9609"/>
                      </a:lnTo>
                      <a:cubicBezTo>
                        <a:pt x="2822" y="9513"/>
                        <a:pt x="1000" y="7680"/>
                        <a:pt x="905" y="5418"/>
                      </a:cubicBezTo>
                      <a:lnTo>
                        <a:pt x="1310" y="5418"/>
                      </a:lnTo>
                      <a:cubicBezTo>
                        <a:pt x="1393" y="5418"/>
                        <a:pt x="1477" y="5346"/>
                        <a:pt x="1477" y="5263"/>
                      </a:cubicBezTo>
                      <a:cubicBezTo>
                        <a:pt x="1477" y="5168"/>
                        <a:pt x="1393" y="5096"/>
                        <a:pt x="1310" y="5096"/>
                      </a:cubicBezTo>
                      <a:lnTo>
                        <a:pt x="905" y="5096"/>
                      </a:lnTo>
                      <a:cubicBezTo>
                        <a:pt x="1000" y="2834"/>
                        <a:pt x="2822" y="1001"/>
                        <a:pt x="5084" y="905"/>
                      </a:cubicBezTo>
                      <a:lnTo>
                        <a:pt x="5084" y="1310"/>
                      </a:lnTo>
                      <a:cubicBezTo>
                        <a:pt x="5084" y="1405"/>
                        <a:pt x="5168" y="1477"/>
                        <a:pt x="5251" y="1477"/>
                      </a:cubicBezTo>
                      <a:cubicBezTo>
                        <a:pt x="5346" y="1477"/>
                        <a:pt x="5418" y="1405"/>
                        <a:pt x="5418" y="1310"/>
                      </a:cubicBezTo>
                      <a:lnTo>
                        <a:pt x="5418" y="905"/>
                      </a:lnTo>
                      <a:close/>
                      <a:moveTo>
                        <a:pt x="5251" y="0"/>
                      </a:moveTo>
                      <a:cubicBezTo>
                        <a:pt x="5168" y="0"/>
                        <a:pt x="5084" y="84"/>
                        <a:pt x="5084" y="167"/>
                      </a:cubicBezTo>
                      <a:lnTo>
                        <a:pt x="5084" y="572"/>
                      </a:lnTo>
                      <a:cubicBezTo>
                        <a:pt x="2632" y="655"/>
                        <a:pt x="655" y="2644"/>
                        <a:pt x="560" y="5096"/>
                      </a:cubicBezTo>
                      <a:lnTo>
                        <a:pt x="167" y="5096"/>
                      </a:lnTo>
                      <a:cubicBezTo>
                        <a:pt x="72" y="5096"/>
                        <a:pt x="0" y="5168"/>
                        <a:pt x="0" y="5263"/>
                      </a:cubicBezTo>
                      <a:cubicBezTo>
                        <a:pt x="0" y="5346"/>
                        <a:pt x="72" y="5418"/>
                        <a:pt x="167" y="5418"/>
                      </a:cubicBezTo>
                      <a:lnTo>
                        <a:pt x="560" y="5418"/>
                      </a:lnTo>
                      <a:cubicBezTo>
                        <a:pt x="655" y="7882"/>
                        <a:pt x="2632" y="9859"/>
                        <a:pt x="5084" y="9942"/>
                      </a:cubicBezTo>
                      <a:lnTo>
                        <a:pt x="5084" y="10347"/>
                      </a:lnTo>
                      <a:cubicBezTo>
                        <a:pt x="5084" y="10442"/>
                        <a:pt x="5168" y="10514"/>
                        <a:pt x="5251" y="10514"/>
                      </a:cubicBezTo>
                      <a:cubicBezTo>
                        <a:pt x="5346" y="10514"/>
                        <a:pt x="5418" y="10442"/>
                        <a:pt x="5418" y="10347"/>
                      </a:cubicBezTo>
                      <a:lnTo>
                        <a:pt x="5418" y="9942"/>
                      </a:lnTo>
                      <a:cubicBezTo>
                        <a:pt x="7870" y="9859"/>
                        <a:pt x="9847" y="7882"/>
                        <a:pt x="9942" y="5418"/>
                      </a:cubicBezTo>
                      <a:lnTo>
                        <a:pt x="10347" y="5418"/>
                      </a:lnTo>
                      <a:cubicBezTo>
                        <a:pt x="10430" y="5418"/>
                        <a:pt x="10502" y="5346"/>
                        <a:pt x="10502" y="5263"/>
                      </a:cubicBezTo>
                      <a:cubicBezTo>
                        <a:pt x="10502" y="5168"/>
                        <a:pt x="10442" y="5096"/>
                        <a:pt x="10347" y="5096"/>
                      </a:cubicBezTo>
                      <a:lnTo>
                        <a:pt x="9942" y="5096"/>
                      </a:lnTo>
                      <a:cubicBezTo>
                        <a:pt x="9847" y="2644"/>
                        <a:pt x="7870" y="655"/>
                        <a:pt x="5418" y="572"/>
                      </a:cubicBezTo>
                      <a:lnTo>
                        <a:pt x="5418" y="167"/>
                      </a:lnTo>
                      <a:cubicBezTo>
                        <a:pt x="5418" y="84"/>
                        <a:pt x="5346" y="0"/>
                        <a:pt x="5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" name="Google Shape;625;p28">
              <a:extLst>
                <a:ext uri="{FF2B5EF4-FFF2-40B4-BE49-F238E27FC236}">
                  <a16:creationId xmlns:a16="http://schemas.microsoft.com/office/drawing/2014/main" id="{44E1DC6F-29A5-4483-B88D-F163FA0E3CDE}"/>
                </a:ext>
              </a:extLst>
            </p:cNvPr>
            <p:cNvGrpSpPr/>
            <p:nvPr/>
          </p:nvGrpSpPr>
          <p:grpSpPr>
            <a:xfrm>
              <a:off x="6034139" y="3551295"/>
              <a:ext cx="715680" cy="715729"/>
              <a:chOff x="7702127" y="3312343"/>
              <a:chExt cx="715680" cy="715729"/>
            </a:xfrm>
          </p:grpSpPr>
          <p:grpSp>
            <p:nvGrpSpPr>
              <p:cNvPr id="54" name="Google Shape;626;p28">
                <a:extLst>
                  <a:ext uri="{FF2B5EF4-FFF2-40B4-BE49-F238E27FC236}">
                    <a16:creationId xmlns:a16="http://schemas.microsoft.com/office/drawing/2014/main" id="{3B845DBD-0196-4DC7-BBDC-583FC1648707}"/>
                  </a:ext>
                </a:extLst>
              </p:cNvPr>
              <p:cNvGrpSpPr/>
              <p:nvPr/>
            </p:nvGrpSpPr>
            <p:grpSpPr>
              <a:xfrm>
                <a:off x="7702127" y="3312343"/>
                <a:ext cx="715680" cy="715729"/>
                <a:chOff x="710265" y="1121593"/>
                <a:chExt cx="715680" cy="715729"/>
              </a:xfrm>
            </p:grpSpPr>
            <p:sp>
              <p:nvSpPr>
                <p:cNvPr id="68" name="Google Shape;627;p28">
                  <a:extLst>
                    <a:ext uri="{FF2B5EF4-FFF2-40B4-BE49-F238E27FC236}">
                      <a16:creationId xmlns:a16="http://schemas.microsoft.com/office/drawing/2014/main" id="{5EFDD9BC-F271-42A2-A502-410E0FC412D7}"/>
                    </a:ext>
                  </a:extLst>
                </p:cNvPr>
                <p:cNvSpPr/>
                <p:nvPr/>
              </p:nvSpPr>
              <p:spPr>
                <a:xfrm>
                  <a:off x="710265" y="1121593"/>
                  <a:ext cx="715680" cy="71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4" h="19694" extrusionOk="0">
                      <a:moveTo>
                        <a:pt x="9847" y="1"/>
                      </a:moveTo>
                      <a:cubicBezTo>
                        <a:pt x="4417" y="1"/>
                        <a:pt x="0" y="4418"/>
                        <a:pt x="0" y="9847"/>
                      </a:cubicBezTo>
                      <a:cubicBezTo>
                        <a:pt x="0" y="15276"/>
                        <a:pt x="4417" y="19694"/>
                        <a:pt x="9847" y="19694"/>
                      </a:cubicBezTo>
                      <a:cubicBezTo>
                        <a:pt x="15276" y="19694"/>
                        <a:pt x="19693" y="15276"/>
                        <a:pt x="19693" y="9847"/>
                      </a:cubicBezTo>
                      <a:cubicBezTo>
                        <a:pt x="19693" y="4418"/>
                        <a:pt x="15276" y="1"/>
                        <a:pt x="98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28;p28">
                  <a:extLst>
                    <a:ext uri="{FF2B5EF4-FFF2-40B4-BE49-F238E27FC236}">
                      <a16:creationId xmlns:a16="http://schemas.microsoft.com/office/drawing/2014/main" id="{7E24FAFE-A520-4445-93AC-7D50AB8A5C9A}"/>
                    </a:ext>
                  </a:extLst>
                </p:cNvPr>
                <p:cNvSpPr/>
                <p:nvPr/>
              </p:nvSpPr>
              <p:spPr>
                <a:xfrm>
                  <a:off x="763976" y="1175265"/>
                  <a:ext cx="608292" cy="608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14824" extrusionOk="0">
                      <a:moveTo>
                        <a:pt x="7406" y="0"/>
                      </a:moveTo>
                      <a:cubicBezTo>
                        <a:pt x="3322" y="0"/>
                        <a:pt x="0" y="3322"/>
                        <a:pt x="0" y="7406"/>
                      </a:cubicBezTo>
                      <a:cubicBezTo>
                        <a:pt x="0" y="11490"/>
                        <a:pt x="3322" y="14824"/>
                        <a:pt x="7406" y="14824"/>
                      </a:cubicBezTo>
                      <a:cubicBezTo>
                        <a:pt x="11490" y="14824"/>
                        <a:pt x="14811" y="11490"/>
                        <a:pt x="14811" y="7406"/>
                      </a:cubicBezTo>
                      <a:cubicBezTo>
                        <a:pt x="14811" y="3322"/>
                        <a:pt x="11490" y="0"/>
                        <a:pt x="74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500"/>
                </a:p>
              </p:txBody>
            </p:sp>
          </p:grpSp>
          <p:grpSp>
            <p:nvGrpSpPr>
              <p:cNvPr id="55" name="Google Shape;629;p28">
                <a:extLst>
                  <a:ext uri="{FF2B5EF4-FFF2-40B4-BE49-F238E27FC236}">
                    <a16:creationId xmlns:a16="http://schemas.microsoft.com/office/drawing/2014/main" id="{8C9346CA-0EE6-4638-A2D2-5F231BECE1D3}"/>
                  </a:ext>
                </a:extLst>
              </p:cNvPr>
              <p:cNvGrpSpPr/>
              <p:nvPr/>
            </p:nvGrpSpPr>
            <p:grpSpPr>
              <a:xfrm>
                <a:off x="7928754" y="3525958"/>
                <a:ext cx="262425" cy="288500"/>
                <a:chOff x="7126600" y="3190025"/>
                <a:chExt cx="262425" cy="288500"/>
              </a:xfrm>
            </p:grpSpPr>
            <p:sp>
              <p:nvSpPr>
                <p:cNvPr id="56" name="Google Shape;630;p28">
                  <a:extLst>
                    <a:ext uri="{FF2B5EF4-FFF2-40B4-BE49-F238E27FC236}">
                      <a16:creationId xmlns:a16="http://schemas.microsoft.com/office/drawing/2014/main" id="{78319B6E-10BA-4B7C-A162-3A8E4A47ECB2}"/>
                    </a:ext>
                  </a:extLst>
                </p:cNvPr>
                <p:cNvSpPr/>
                <p:nvPr/>
              </p:nvSpPr>
              <p:spPr>
                <a:xfrm>
                  <a:off x="7256850" y="3205900"/>
                  <a:ext cx="113750" cy="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3585" extrusionOk="0">
                      <a:moveTo>
                        <a:pt x="102" y="1"/>
                      </a:moveTo>
                      <a:lnTo>
                        <a:pt x="0" y="102"/>
                      </a:lnTo>
                      <a:lnTo>
                        <a:pt x="102" y="204"/>
                      </a:lnTo>
                      <a:cubicBezTo>
                        <a:pt x="2110" y="204"/>
                        <a:pt x="3813" y="1576"/>
                        <a:pt x="4321" y="3483"/>
                      </a:cubicBezTo>
                      <a:cubicBezTo>
                        <a:pt x="4321" y="3584"/>
                        <a:pt x="4448" y="3584"/>
                        <a:pt x="4448" y="3584"/>
                      </a:cubicBezTo>
                      <a:cubicBezTo>
                        <a:pt x="4550" y="3584"/>
                        <a:pt x="4550" y="3483"/>
                        <a:pt x="4550" y="3483"/>
                      </a:cubicBezTo>
                      <a:cubicBezTo>
                        <a:pt x="4016" y="1475"/>
                        <a:pt x="2212" y="1"/>
                        <a:pt x="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631;p28">
                  <a:extLst>
                    <a:ext uri="{FF2B5EF4-FFF2-40B4-BE49-F238E27FC236}">
                      <a16:creationId xmlns:a16="http://schemas.microsoft.com/office/drawing/2014/main" id="{BE21B209-54E6-45CC-A126-D65EC4B7717B}"/>
                    </a:ext>
                  </a:extLst>
                </p:cNvPr>
                <p:cNvSpPr/>
                <p:nvPr/>
              </p:nvSpPr>
              <p:spPr>
                <a:xfrm>
                  <a:off x="7142475" y="3205900"/>
                  <a:ext cx="103600" cy="12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4" h="5084" extrusionOk="0">
                      <a:moveTo>
                        <a:pt x="4042" y="1"/>
                      </a:moveTo>
                      <a:cubicBezTo>
                        <a:pt x="1703" y="306"/>
                        <a:pt x="1" y="2314"/>
                        <a:pt x="1" y="4652"/>
                      </a:cubicBezTo>
                      <a:lnTo>
                        <a:pt x="1" y="4855"/>
                      </a:lnTo>
                      <a:lnTo>
                        <a:pt x="128" y="5084"/>
                      </a:lnTo>
                      <a:lnTo>
                        <a:pt x="229" y="4982"/>
                      </a:lnTo>
                      <a:lnTo>
                        <a:pt x="229" y="4652"/>
                      </a:lnTo>
                      <a:cubicBezTo>
                        <a:pt x="229" y="2441"/>
                        <a:pt x="1805" y="534"/>
                        <a:pt x="4042" y="204"/>
                      </a:cubicBezTo>
                      <a:cubicBezTo>
                        <a:pt x="4042" y="204"/>
                        <a:pt x="4143" y="204"/>
                        <a:pt x="4143" y="102"/>
                      </a:cubicBezTo>
                      <a:cubicBezTo>
                        <a:pt x="4143" y="1"/>
                        <a:pt x="4042" y="1"/>
                        <a:pt x="40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632;p28">
                  <a:extLst>
                    <a:ext uri="{FF2B5EF4-FFF2-40B4-BE49-F238E27FC236}">
                      <a16:creationId xmlns:a16="http://schemas.microsoft.com/office/drawing/2014/main" id="{0C94BC76-848B-4F7A-ADF5-960BE26B9299}"/>
                    </a:ext>
                  </a:extLst>
                </p:cNvPr>
                <p:cNvSpPr/>
                <p:nvPr/>
              </p:nvSpPr>
              <p:spPr>
                <a:xfrm>
                  <a:off x="7145650" y="3338075"/>
                  <a:ext cx="25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" h="1" extrusionOk="0">
                      <a:moveTo>
                        <a:pt x="1" y="0"/>
                      </a:moveTo>
                      <a:lnTo>
                        <a:pt x="102" y="0"/>
                      </a:lnTo>
                      <a:lnTo>
                        <a:pt x="10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633;p28">
                  <a:extLst>
                    <a:ext uri="{FF2B5EF4-FFF2-40B4-BE49-F238E27FC236}">
                      <a16:creationId xmlns:a16="http://schemas.microsoft.com/office/drawing/2014/main" id="{EAE665DF-F88B-478E-9C59-444E979EC86C}"/>
                    </a:ext>
                  </a:extLst>
                </p:cNvPr>
                <p:cNvSpPr/>
                <p:nvPr/>
              </p:nvSpPr>
              <p:spPr>
                <a:xfrm>
                  <a:off x="7298775" y="3319650"/>
                  <a:ext cx="74375" cy="10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" h="4347" extrusionOk="0">
                      <a:moveTo>
                        <a:pt x="2873" y="0"/>
                      </a:moveTo>
                      <a:lnTo>
                        <a:pt x="2771" y="102"/>
                      </a:lnTo>
                      <a:cubicBezTo>
                        <a:pt x="2771" y="1906"/>
                        <a:pt x="1602" y="3482"/>
                        <a:pt x="1" y="4117"/>
                      </a:cubicBezTo>
                      <a:cubicBezTo>
                        <a:pt x="103" y="4245"/>
                        <a:pt x="103" y="4245"/>
                        <a:pt x="230" y="4346"/>
                      </a:cubicBezTo>
                      <a:cubicBezTo>
                        <a:pt x="1805" y="3609"/>
                        <a:pt x="2974" y="2008"/>
                        <a:pt x="2974" y="102"/>
                      </a:cubicBezTo>
                      <a:lnTo>
                        <a:pt x="28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34;p28">
                  <a:extLst>
                    <a:ext uri="{FF2B5EF4-FFF2-40B4-BE49-F238E27FC236}">
                      <a16:creationId xmlns:a16="http://schemas.microsoft.com/office/drawing/2014/main" id="{16B621DA-92FA-4993-8425-65C280125DD3}"/>
                    </a:ext>
                  </a:extLst>
                </p:cNvPr>
                <p:cNvSpPr/>
                <p:nvPr/>
              </p:nvSpPr>
              <p:spPr>
                <a:xfrm>
                  <a:off x="7370575" y="33145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35;p28">
                  <a:extLst>
                    <a:ext uri="{FF2B5EF4-FFF2-40B4-BE49-F238E27FC236}">
                      <a16:creationId xmlns:a16="http://schemas.microsoft.com/office/drawing/2014/main" id="{C804A67F-1D69-4AAD-8199-290532B62D56}"/>
                    </a:ext>
                  </a:extLst>
                </p:cNvPr>
                <p:cNvSpPr/>
                <p:nvPr/>
              </p:nvSpPr>
              <p:spPr>
                <a:xfrm>
                  <a:off x="7145650" y="3347750"/>
                  <a:ext cx="71200" cy="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" h="3223" extrusionOk="0">
                      <a:moveTo>
                        <a:pt x="129" y="0"/>
                      </a:moveTo>
                      <a:cubicBezTo>
                        <a:pt x="114" y="0"/>
                        <a:pt x="102" y="11"/>
                        <a:pt x="102" y="45"/>
                      </a:cubicBezTo>
                      <a:cubicBezTo>
                        <a:pt x="1" y="45"/>
                        <a:pt x="1" y="45"/>
                        <a:pt x="1" y="147"/>
                      </a:cubicBezTo>
                      <a:cubicBezTo>
                        <a:pt x="407" y="1519"/>
                        <a:pt x="1373" y="2688"/>
                        <a:pt x="2644" y="3222"/>
                      </a:cubicBezTo>
                      <a:cubicBezTo>
                        <a:pt x="2746" y="3121"/>
                        <a:pt x="2746" y="3121"/>
                        <a:pt x="2847" y="2993"/>
                      </a:cubicBezTo>
                      <a:cubicBezTo>
                        <a:pt x="1576" y="2485"/>
                        <a:pt x="636" y="1418"/>
                        <a:pt x="204" y="45"/>
                      </a:cubicBezTo>
                      <a:cubicBezTo>
                        <a:pt x="204" y="45"/>
                        <a:pt x="159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36;p28">
                  <a:extLst>
                    <a:ext uri="{FF2B5EF4-FFF2-40B4-BE49-F238E27FC236}">
                      <a16:creationId xmlns:a16="http://schemas.microsoft.com/office/drawing/2014/main" id="{498F374F-00B9-4BC3-8916-538A46BCAF25}"/>
                    </a:ext>
                  </a:extLst>
                </p:cNvPr>
                <p:cNvSpPr/>
                <p:nvPr/>
              </p:nvSpPr>
              <p:spPr>
                <a:xfrm>
                  <a:off x="7368050" y="3314550"/>
                  <a:ext cx="25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" h="1" extrusionOk="0">
                      <a:moveTo>
                        <a:pt x="102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7;p28">
                  <a:extLst>
                    <a:ext uri="{FF2B5EF4-FFF2-40B4-BE49-F238E27FC236}">
                      <a16:creationId xmlns:a16="http://schemas.microsoft.com/office/drawing/2014/main" id="{8DD91084-55C5-47D5-B9B9-E3BE44E570BC}"/>
                    </a:ext>
                  </a:extLst>
                </p:cNvPr>
                <p:cNvSpPr/>
                <p:nvPr/>
              </p:nvSpPr>
              <p:spPr>
                <a:xfrm>
                  <a:off x="7206025" y="3346325"/>
                  <a:ext cx="10357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3" h="5288" extrusionOk="0">
                      <a:moveTo>
                        <a:pt x="2033" y="204"/>
                      </a:moveTo>
                      <a:cubicBezTo>
                        <a:pt x="2770" y="204"/>
                        <a:pt x="3304" y="738"/>
                        <a:pt x="3304" y="1373"/>
                      </a:cubicBezTo>
                      <a:cubicBezTo>
                        <a:pt x="3304" y="1780"/>
                        <a:pt x="3075" y="2110"/>
                        <a:pt x="2770" y="2313"/>
                      </a:cubicBezTo>
                      <a:lnTo>
                        <a:pt x="2542" y="2415"/>
                      </a:lnTo>
                      <a:lnTo>
                        <a:pt x="2770" y="2542"/>
                      </a:lnTo>
                      <a:cubicBezTo>
                        <a:pt x="3508" y="2847"/>
                        <a:pt x="3940" y="3483"/>
                        <a:pt x="3940" y="4321"/>
                      </a:cubicBezTo>
                      <a:cubicBezTo>
                        <a:pt x="3940" y="4855"/>
                        <a:pt x="2974" y="5084"/>
                        <a:pt x="2033" y="5084"/>
                      </a:cubicBezTo>
                      <a:cubicBezTo>
                        <a:pt x="1169" y="5084"/>
                        <a:pt x="229" y="4855"/>
                        <a:pt x="229" y="4321"/>
                      </a:cubicBezTo>
                      <a:cubicBezTo>
                        <a:pt x="229" y="3483"/>
                        <a:pt x="636" y="2847"/>
                        <a:pt x="1398" y="2542"/>
                      </a:cubicBezTo>
                      <a:lnTo>
                        <a:pt x="1601" y="2415"/>
                      </a:lnTo>
                      <a:lnTo>
                        <a:pt x="1398" y="2313"/>
                      </a:lnTo>
                      <a:cubicBezTo>
                        <a:pt x="1068" y="2110"/>
                        <a:pt x="864" y="1780"/>
                        <a:pt x="864" y="1373"/>
                      </a:cubicBezTo>
                      <a:cubicBezTo>
                        <a:pt x="864" y="738"/>
                        <a:pt x="1398" y="204"/>
                        <a:pt x="2033" y="204"/>
                      </a:cubicBezTo>
                      <a:close/>
                      <a:moveTo>
                        <a:pt x="2033" y="1"/>
                      </a:moveTo>
                      <a:cubicBezTo>
                        <a:pt x="1271" y="1"/>
                        <a:pt x="636" y="636"/>
                        <a:pt x="636" y="1373"/>
                      </a:cubicBezTo>
                      <a:cubicBezTo>
                        <a:pt x="636" y="1780"/>
                        <a:pt x="864" y="2110"/>
                        <a:pt x="1169" y="2415"/>
                      </a:cubicBezTo>
                      <a:cubicBezTo>
                        <a:pt x="864" y="2542"/>
                        <a:pt x="534" y="2847"/>
                        <a:pt x="432" y="3050"/>
                      </a:cubicBezTo>
                      <a:cubicBezTo>
                        <a:pt x="331" y="3178"/>
                        <a:pt x="331" y="3178"/>
                        <a:pt x="229" y="3279"/>
                      </a:cubicBezTo>
                      <a:cubicBezTo>
                        <a:pt x="127" y="3584"/>
                        <a:pt x="0" y="3915"/>
                        <a:pt x="0" y="4321"/>
                      </a:cubicBezTo>
                      <a:cubicBezTo>
                        <a:pt x="0" y="4957"/>
                        <a:pt x="1068" y="5287"/>
                        <a:pt x="2033" y="5287"/>
                      </a:cubicBezTo>
                      <a:cubicBezTo>
                        <a:pt x="3075" y="5287"/>
                        <a:pt x="4143" y="4957"/>
                        <a:pt x="4143" y="4321"/>
                      </a:cubicBezTo>
                      <a:cubicBezTo>
                        <a:pt x="4143" y="3915"/>
                        <a:pt x="4041" y="3584"/>
                        <a:pt x="3940" y="3279"/>
                      </a:cubicBezTo>
                      <a:cubicBezTo>
                        <a:pt x="3813" y="3178"/>
                        <a:pt x="3813" y="3178"/>
                        <a:pt x="3711" y="3050"/>
                      </a:cubicBezTo>
                      <a:cubicBezTo>
                        <a:pt x="3609" y="2847"/>
                        <a:pt x="3304" y="2542"/>
                        <a:pt x="2974" y="2415"/>
                      </a:cubicBezTo>
                      <a:cubicBezTo>
                        <a:pt x="3304" y="2110"/>
                        <a:pt x="3508" y="1780"/>
                        <a:pt x="3508" y="1373"/>
                      </a:cubicBezTo>
                      <a:cubicBezTo>
                        <a:pt x="3508" y="636"/>
                        <a:pt x="2872" y="1"/>
                        <a:pt x="20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38;p28">
                  <a:extLst>
                    <a:ext uri="{FF2B5EF4-FFF2-40B4-BE49-F238E27FC236}">
                      <a16:creationId xmlns:a16="http://schemas.microsoft.com/office/drawing/2014/main" id="{D691B4E3-872C-4A17-B2AB-AC7FFDBC3AD7}"/>
                    </a:ext>
                  </a:extLst>
                </p:cNvPr>
                <p:cNvSpPr/>
                <p:nvPr/>
              </p:nvSpPr>
              <p:spPr>
                <a:xfrm>
                  <a:off x="7195850" y="3229425"/>
                  <a:ext cx="1245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2" h="4245" extrusionOk="0">
                      <a:moveTo>
                        <a:pt x="1373" y="1703"/>
                      </a:moveTo>
                      <a:cubicBezTo>
                        <a:pt x="1475" y="1703"/>
                        <a:pt x="1475" y="1805"/>
                        <a:pt x="1475" y="1805"/>
                      </a:cubicBezTo>
                      <a:cubicBezTo>
                        <a:pt x="1475" y="1906"/>
                        <a:pt x="1475" y="2008"/>
                        <a:pt x="1373" y="2008"/>
                      </a:cubicBezTo>
                      <a:cubicBezTo>
                        <a:pt x="1271" y="2008"/>
                        <a:pt x="1271" y="1906"/>
                        <a:pt x="1271" y="1805"/>
                      </a:cubicBezTo>
                      <a:cubicBezTo>
                        <a:pt x="1271" y="1805"/>
                        <a:pt x="1271" y="1703"/>
                        <a:pt x="1373" y="1703"/>
                      </a:cubicBezTo>
                      <a:close/>
                      <a:moveTo>
                        <a:pt x="2440" y="1703"/>
                      </a:moveTo>
                      <a:cubicBezTo>
                        <a:pt x="2542" y="1703"/>
                        <a:pt x="2644" y="1805"/>
                        <a:pt x="2644" y="1805"/>
                      </a:cubicBezTo>
                      <a:cubicBezTo>
                        <a:pt x="2644" y="1906"/>
                        <a:pt x="2542" y="2008"/>
                        <a:pt x="2440" y="2008"/>
                      </a:cubicBezTo>
                      <a:cubicBezTo>
                        <a:pt x="2440" y="2008"/>
                        <a:pt x="2313" y="1906"/>
                        <a:pt x="2313" y="1805"/>
                      </a:cubicBezTo>
                      <a:lnTo>
                        <a:pt x="2440" y="1703"/>
                      </a:lnTo>
                      <a:close/>
                      <a:moveTo>
                        <a:pt x="3584" y="1703"/>
                      </a:moveTo>
                      <a:cubicBezTo>
                        <a:pt x="3711" y="1703"/>
                        <a:pt x="3711" y="1805"/>
                        <a:pt x="3711" y="1805"/>
                      </a:cubicBezTo>
                      <a:cubicBezTo>
                        <a:pt x="3711" y="1906"/>
                        <a:pt x="3711" y="2008"/>
                        <a:pt x="3584" y="2008"/>
                      </a:cubicBezTo>
                      <a:cubicBezTo>
                        <a:pt x="3482" y="2008"/>
                        <a:pt x="3482" y="1906"/>
                        <a:pt x="3482" y="1805"/>
                      </a:cubicBezTo>
                      <a:cubicBezTo>
                        <a:pt x="3482" y="1805"/>
                        <a:pt x="3482" y="1703"/>
                        <a:pt x="3584" y="1703"/>
                      </a:cubicBezTo>
                      <a:close/>
                      <a:moveTo>
                        <a:pt x="1373" y="1500"/>
                      </a:moveTo>
                      <a:cubicBezTo>
                        <a:pt x="1170" y="1500"/>
                        <a:pt x="1043" y="1601"/>
                        <a:pt x="1043" y="1805"/>
                      </a:cubicBezTo>
                      <a:cubicBezTo>
                        <a:pt x="1043" y="2008"/>
                        <a:pt x="1170" y="2237"/>
                        <a:pt x="1373" y="2237"/>
                      </a:cubicBezTo>
                      <a:cubicBezTo>
                        <a:pt x="1576" y="2237"/>
                        <a:pt x="1678" y="2008"/>
                        <a:pt x="1678" y="1805"/>
                      </a:cubicBezTo>
                      <a:cubicBezTo>
                        <a:pt x="1678" y="1601"/>
                        <a:pt x="1576" y="1500"/>
                        <a:pt x="1373" y="1500"/>
                      </a:cubicBezTo>
                      <a:close/>
                      <a:moveTo>
                        <a:pt x="2440" y="1500"/>
                      </a:moveTo>
                      <a:cubicBezTo>
                        <a:pt x="2313" y="1500"/>
                        <a:pt x="2110" y="1601"/>
                        <a:pt x="2110" y="1805"/>
                      </a:cubicBezTo>
                      <a:cubicBezTo>
                        <a:pt x="2110" y="2008"/>
                        <a:pt x="2313" y="2237"/>
                        <a:pt x="2440" y="2237"/>
                      </a:cubicBezTo>
                      <a:cubicBezTo>
                        <a:pt x="2644" y="2237"/>
                        <a:pt x="2847" y="2008"/>
                        <a:pt x="2847" y="1805"/>
                      </a:cubicBezTo>
                      <a:cubicBezTo>
                        <a:pt x="2847" y="1601"/>
                        <a:pt x="2644" y="1500"/>
                        <a:pt x="2440" y="1500"/>
                      </a:cubicBezTo>
                      <a:close/>
                      <a:moveTo>
                        <a:pt x="3584" y="1500"/>
                      </a:moveTo>
                      <a:cubicBezTo>
                        <a:pt x="3381" y="1500"/>
                        <a:pt x="3279" y="1601"/>
                        <a:pt x="3279" y="1805"/>
                      </a:cubicBezTo>
                      <a:cubicBezTo>
                        <a:pt x="3279" y="2008"/>
                        <a:pt x="3381" y="2237"/>
                        <a:pt x="3584" y="2237"/>
                      </a:cubicBezTo>
                      <a:cubicBezTo>
                        <a:pt x="3813" y="2237"/>
                        <a:pt x="3915" y="2008"/>
                        <a:pt x="3915" y="1805"/>
                      </a:cubicBezTo>
                      <a:cubicBezTo>
                        <a:pt x="3915" y="1601"/>
                        <a:pt x="3813" y="1500"/>
                        <a:pt x="3584" y="1500"/>
                      </a:cubicBezTo>
                      <a:close/>
                      <a:moveTo>
                        <a:pt x="2440" y="229"/>
                      </a:moveTo>
                      <a:cubicBezTo>
                        <a:pt x="2542" y="229"/>
                        <a:pt x="2644" y="331"/>
                        <a:pt x="2745" y="331"/>
                      </a:cubicBezTo>
                      <a:cubicBezTo>
                        <a:pt x="3482" y="331"/>
                        <a:pt x="4347" y="635"/>
                        <a:pt x="4652" y="1373"/>
                      </a:cubicBezTo>
                      <a:cubicBezTo>
                        <a:pt x="4753" y="1500"/>
                        <a:pt x="4753" y="1703"/>
                        <a:pt x="4753" y="1805"/>
                      </a:cubicBezTo>
                      <a:cubicBezTo>
                        <a:pt x="4753" y="2643"/>
                        <a:pt x="4016" y="3406"/>
                        <a:pt x="3381" y="3812"/>
                      </a:cubicBezTo>
                      <a:cubicBezTo>
                        <a:pt x="3279" y="3812"/>
                        <a:pt x="3177" y="3914"/>
                        <a:pt x="3076" y="3914"/>
                      </a:cubicBezTo>
                      <a:cubicBezTo>
                        <a:pt x="3177" y="3711"/>
                        <a:pt x="3279" y="3609"/>
                        <a:pt x="3381" y="3406"/>
                      </a:cubicBezTo>
                      <a:lnTo>
                        <a:pt x="3482" y="3177"/>
                      </a:lnTo>
                      <a:lnTo>
                        <a:pt x="3279" y="3177"/>
                      </a:lnTo>
                      <a:cubicBezTo>
                        <a:pt x="3076" y="3279"/>
                        <a:pt x="2745" y="3279"/>
                        <a:pt x="2440" y="3279"/>
                      </a:cubicBezTo>
                      <a:cubicBezTo>
                        <a:pt x="1271" y="3279"/>
                        <a:pt x="204" y="2643"/>
                        <a:pt x="204" y="1805"/>
                      </a:cubicBezTo>
                      <a:cubicBezTo>
                        <a:pt x="204" y="966"/>
                        <a:pt x="1271" y="229"/>
                        <a:pt x="2440" y="229"/>
                      </a:cubicBezTo>
                      <a:close/>
                      <a:moveTo>
                        <a:pt x="2440" y="0"/>
                      </a:moveTo>
                      <a:cubicBezTo>
                        <a:pt x="1170" y="0"/>
                        <a:pt x="0" y="864"/>
                        <a:pt x="0" y="1805"/>
                      </a:cubicBezTo>
                      <a:cubicBezTo>
                        <a:pt x="0" y="2770"/>
                        <a:pt x="1170" y="3507"/>
                        <a:pt x="2440" y="3507"/>
                      </a:cubicBezTo>
                      <a:lnTo>
                        <a:pt x="3076" y="3507"/>
                      </a:lnTo>
                      <a:cubicBezTo>
                        <a:pt x="3076" y="3609"/>
                        <a:pt x="2949" y="3711"/>
                        <a:pt x="2949" y="3711"/>
                      </a:cubicBezTo>
                      <a:lnTo>
                        <a:pt x="2847" y="3812"/>
                      </a:lnTo>
                      <a:cubicBezTo>
                        <a:pt x="2745" y="3914"/>
                        <a:pt x="2644" y="4041"/>
                        <a:pt x="2644" y="4143"/>
                      </a:cubicBezTo>
                      <a:cubicBezTo>
                        <a:pt x="2644" y="4143"/>
                        <a:pt x="2644" y="4245"/>
                        <a:pt x="2745" y="4245"/>
                      </a:cubicBezTo>
                      <a:lnTo>
                        <a:pt x="2847" y="4245"/>
                      </a:lnTo>
                      <a:cubicBezTo>
                        <a:pt x="2847" y="4245"/>
                        <a:pt x="2949" y="4245"/>
                        <a:pt x="3076" y="4143"/>
                      </a:cubicBezTo>
                      <a:cubicBezTo>
                        <a:pt x="3279" y="4143"/>
                        <a:pt x="3381" y="4041"/>
                        <a:pt x="3482" y="4041"/>
                      </a:cubicBezTo>
                      <a:cubicBezTo>
                        <a:pt x="4220" y="3609"/>
                        <a:pt x="4982" y="2770"/>
                        <a:pt x="4982" y="1805"/>
                      </a:cubicBezTo>
                      <a:cubicBezTo>
                        <a:pt x="4982" y="1601"/>
                        <a:pt x="4855" y="1500"/>
                        <a:pt x="4855" y="1271"/>
                      </a:cubicBezTo>
                      <a:cubicBezTo>
                        <a:pt x="4550" y="534"/>
                        <a:pt x="3584" y="102"/>
                        <a:pt x="2745" y="102"/>
                      </a:cubicBezTo>
                      <a:cubicBezTo>
                        <a:pt x="2644" y="102"/>
                        <a:pt x="2542" y="0"/>
                        <a:pt x="24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39;p28">
                  <a:extLst>
                    <a:ext uri="{FF2B5EF4-FFF2-40B4-BE49-F238E27FC236}">
                      <a16:creationId xmlns:a16="http://schemas.microsoft.com/office/drawing/2014/main" id="{84BA579A-72E0-4DD6-A810-CDAB853EE3A6}"/>
                    </a:ext>
                  </a:extLst>
                </p:cNvPr>
                <p:cNvSpPr/>
                <p:nvPr/>
              </p:nvSpPr>
              <p:spPr>
                <a:xfrm>
                  <a:off x="7251125" y="3190025"/>
                  <a:ext cx="21625" cy="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" h="1475" extrusionOk="0">
                      <a:moveTo>
                        <a:pt x="636" y="0"/>
                      </a:moveTo>
                      <a:lnTo>
                        <a:pt x="1" y="636"/>
                      </a:lnTo>
                      <a:lnTo>
                        <a:pt x="1" y="737"/>
                      </a:lnTo>
                      <a:lnTo>
                        <a:pt x="636" y="1373"/>
                      </a:lnTo>
                      <a:lnTo>
                        <a:pt x="738" y="1474"/>
                      </a:lnTo>
                      <a:lnTo>
                        <a:pt x="738" y="1373"/>
                      </a:lnTo>
                      <a:cubicBezTo>
                        <a:pt x="865" y="1373"/>
                        <a:pt x="865" y="1271"/>
                        <a:pt x="738" y="1271"/>
                      </a:cubicBezTo>
                      <a:lnTo>
                        <a:pt x="331" y="839"/>
                      </a:lnTo>
                      <a:lnTo>
                        <a:pt x="229" y="737"/>
                      </a:lnTo>
                      <a:lnTo>
                        <a:pt x="331" y="636"/>
                      </a:lnTo>
                      <a:lnTo>
                        <a:pt x="738" y="102"/>
                      </a:lnTo>
                      <a:cubicBezTo>
                        <a:pt x="865" y="102"/>
                        <a:pt x="865" y="0"/>
                        <a:pt x="7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40;p28">
                  <a:extLst>
                    <a:ext uri="{FF2B5EF4-FFF2-40B4-BE49-F238E27FC236}">
                      <a16:creationId xmlns:a16="http://schemas.microsoft.com/office/drawing/2014/main" id="{110AA779-75F3-43A0-AD05-1E91AA1E1A99}"/>
                    </a:ext>
                  </a:extLst>
                </p:cNvPr>
                <p:cNvSpPr/>
                <p:nvPr/>
              </p:nvSpPr>
              <p:spPr>
                <a:xfrm>
                  <a:off x="7352150" y="3314550"/>
                  <a:ext cx="3687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5" h="840" extrusionOk="0">
                      <a:moveTo>
                        <a:pt x="636" y="1"/>
                      </a:moveTo>
                      <a:lnTo>
                        <a:pt x="102" y="636"/>
                      </a:lnTo>
                      <a:cubicBezTo>
                        <a:pt x="1" y="636"/>
                        <a:pt x="1" y="738"/>
                        <a:pt x="102" y="840"/>
                      </a:cubicBezTo>
                      <a:lnTo>
                        <a:pt x="204" y="840"/>
                      </a:lnTo>
                      <a:lnTo>
                        <a:pt x="636" y="306"/>
                      </a:lnTo>
                      <a:lnTo>
                        <a:pt x="738" y="204"/>
                      </a:lnTo>
                      <a:lnTo>
                        <a:pt x="839" y="306"/>
                      </a:lnTo>
                      <a:lnTo>
                        <a:pt x="1373" y="840"/>
                      </a:lnTo>
                      <a:lnTo>
                        <a:pt x="1475" y="840"/>
                      </a:lnTo>
                      <a:lnTo>
                        <a:pt x="1475" y="636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41;p28">
                  <a:extLst>
                    <a:ext uri="{FF2B5EF4-FFF2-40B4-BE49-F238E27FC236}">
                      <a16:creationId xmlns:a16="http://schemas.microsoft.com/office/drawing/2014/main" id="{AB152996-D885-47DC-8F4B-39C8BFE32BF4}"/>
                    </a:ext>
                  </a:extLst>
                </p:cNvPr>
                <p:cNvSpPr/>
                <p:nvPr/>
              </p:nvSpPr>
              <p:spPr>
                <a:xfrm>
                  <a:off x="7126600" y="3317100"/>
                  <a:ext cx="3750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840" extrusionOk="0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636" y="839"/>
                      </a:lnTo>
                      <a:lnTo>
                        <a:pt x="864" y="839"/>
                      </a:lnTo>
                      <a:lnTo>
                        <a:pt x="1500" y="204"/>
                      </a:lnTo>
                      <a:lnTo>
                        <a:pt x="1500" y="0"/>
                      </a:lnTo>
                      <a:lnTo>
                        <a:pt x="1271" y="0"/>
                      </a:lnTo>
                      <a:lnTo>
                        <a:pt x="864" y="534"/>
                      </a:lnTo>
                      <a:lnTo>
                        <a:pt x="763" y="636"/>
                      </a:lnTo>
                      <a:lnTo>
                        <a:pt x="636" y="407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" name="Google Shape;593;p28">
              <a:extLst>
                <a:ext uri="{FF2B5EF4-FFF2-40B4-BE49-F238E27FC236}">
                  <a16:creationId xmlns:a16="http://schemas.microsoft.com/office/drawing/2014/main" id="{EE9CE61F-3C78-444F-BE3D-A7F89A7755DD}"/>
                </a:ext>
              </a:extLst>
            </p:cNvPr>
            <p:cNvSpPr/>
            <p:nvPr/>
          </p:nvSpPr>
          <p:spPr>
            <a:xfrm>
              <a:off x="2789407" y="1410957"/>
              <a:ext cx="3600000" cy="540000"/>
            </a:xfrm>
            <a:custGeom>
              <a:avLst/>
              <a:gdLst/>
              <a:ahLst/>
              <a:cxnLst/>
              <a:rect l="l" t="t" r="r" b="b"/>
              <a:pathLst>
                <a:path w="80333" h="27766" extrusionOk="0">
                  <a:moveTo>
                    <a:pt x="1" y="0"/>
                  </a:moveTo>
                  <a:lnTo>
                    <a:pt x="1" y="27765"/>
                  </a:lnTo>
                  <a:lnTo>
                    <a:pt x="80332" y="27765"/>
                  </a:lnTo>
                  <a:lnTo>
                    <a:pt x="80332" y="0"/>
                  </a:lnTo>
                  <a:close/>
                </a:path>
              </a:pathLst>
            </a:custGeom>
            <a:solidFill>
              <a:srgbClr val="93D1FF"/>
            </a:solidFill>
            <a:ln>
              <a:noFill/>
            </a:ln>
          </p:spPr>
          <p:txBody>
            <a:bodyPr spcFirstLastPara="1" wrap="square" lIns="457200" tIns="91425" rIns="4572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dirty="0">
                  <a:solidFill>
                    <a:schemeClr val="bg2">
                      <a:lumMod val="10000"/>
                    </a:schemeClr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Introduction de modules de machines </a:t>
              </a:r>
              <a:r>
                <a:rPr lang="fr-FR" dirty="0" err="1">
                  <a:solidFill>
                    <a:schemeClr val="bg2">
                      <a:lumMod val="10000"/>
                    </a:schemeClr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learning</a:t>
              </a:r>
              <a:endParaRPr lang="fr-FR" dirty="0">
                <a:solidFill>
                  <a:schemeClr val="bg2">
                    <a:lumMod val="10000"/>
                  </a:schemeClr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7" name="Google Shape;606;p28">
              <a:extLst>
                <a:ext uri="{FF2B5EF4-FFF2-40B4-BE49-F238E27FC236}">
                  <a16:creationId xmlns:a16="http://schemas.microsoft.com/office/drawing/2014/main" id="{93F0E03D-4854-4EA0-BECB-9D3A2C40C12F}"/>
                </a:ext>
              </a:extLst>
            </p:cNvPr>
            <p:cNvGrpSpPr/>
            <p:nvPr/>
          </p:nvGrpSpPr>
          <p:grpSpPr>
            <a:xfrm>
              <a:off x="6049076" y="1733113"/>
              <a:ext cx="715680" cy="715729"/>
              <a:chOff x="7683077" y="1121593"/>
              <a:chExt cx="715680" cy="715729"/>
            </a:xfrm>
          </p:grpSpPr>
          <p:grpSp>
            <p:nvGrpSpPr>
              <p:cNvPr id="48" name="Google Shape;607;p28">
                <a:extLst>
                  <a:ext uri="{FF2B5EF4-FFF2-40B4-BE49-F238E27FC236}">
                    <a16:creationId xmlns:a16="http://schemas.microsoft.com/office/drawing/2014/main" id="{C48AE2F1-820C-40EA-B3BD-BD5D373ABAB6}"/>
                  </a:ext>
                </a:extLst>
              </p:cNvPr>
              <p:cNvGrpSpPr/>
              <p:nvPr/>
            </p:nvGrpSpPr>
            <p:grpSpPr>
              <a:xfrm>
                <a:off x="7683077" y="1121593"/>
                <a:ext cx="715680" cy="715729"/>
                <a:chOff x="710265" y="1121593"/>
                <a:chExt cx="715680" cy="715729"/>
              </a:xfrm>
            </p:grpSpPr>
            <p:sp>
              <p:nvSpPr>
                <p:cNvPr id="52" name="Google Shape;608;p28">
                  <a:extLst>
                    <a:ext uri="{FF2B5EF4-FFF2-40B4-BE49-F238E27FC236}">
                      <a16:creationId xmlns:a16="http://schemas.microsoft.com/office/drawing/2014/main" id="{DE37BD6E-F651-4C75-8826-40F2707E389B}"/>
                    </a:ext>
                  </a:extLst>
                </p:cNvPr>
                <p:cNvSpPr/>
                <p:nvPr/>
              </p:nvSpPr>
              <p:spPr>
                <a:xfrm>
                  <a:off x="710265" y="1121593"/>
                  <a:ext cx="715680" cy="71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94" h="19694" extrusionOk="0">
                      <a:moveTo>
                        <a:pt x="9847" y="1"/>
                      </a:moveTo>
                      <a:cubicBezTo>
                        <a:pt x="4417" y="1"/>
                        <a:pt x="0" y="4418"/>
                        <a:pt x="0" y="9847"/>
                      </a:cubicBezTo>
                      <a:cubicBezTo>
                        <a:pt x="0" y="15276"/>
                        <a:pt x="4417" y="19694"/>
                        <a:pt x="9847" y="19694"/>
                      </a:cubicBezTo>
                      <a:cubicBezTo>
                        <a:pt x="15276" y="19694"/>
                        <a:pt x="19693" y="15276"/>
                        <a:pt x="19693" y="9847"/>
                      </a:cubicBezTo>
                      <a:cubicBezTo>
                        <a:pt x="19693" y="4418"/>
                        <a:pt x="15276" y="1"/>
                        <a:pt x="98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09;p28">
                  <a:extLst>
                    <a:ext uri="{FF2B5EF4-FFF2-40B4-BE49-F238E27FC236}">
                      <a16:creationId xmlns:a16="http://schemas.microsoft.com/office/drawing/2014/main" id="{B7B27E4F-DBD9-4572-BFCB-89B08743A452}"/>
                    </a:ext>
                  </a:extLst>
                </p:cNvPr>
                <p:cNvSpPr/>
                <p:nvPr/>
              </p:nvSpPr>
              <p:spPr>
                <a:xfrm>
                  <a:off x="763976" y="1175265"/>
                  <a:ext cx="608292" cy="608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2" h="14824" extrusionOk="0">
                      <a:moveTo>
                        <a:pt x="7406" y="0"/>
                      </a:moveTo>
                      <a:cubicBezTo>
                        <a:pt x="3322" y="0"/>
                        <a:pt x="0" y="3322"/>
                        <a:pt x="0" y="7406"/>
                      </a:cubicBezTo>
                      <a:cubicBezTo>
                        <a:pt x="0" y="11490"/>
                        <a:pt x="3322" y="14824"/>
                        <a:pt x="7406" y="14824"/>
                      </a:cubicBezTo>
                      <a:cubicBezTo>
                        <a:pt x="11490" y="14824"/>
                        <a:pt x="14811" y="11490"/>
                        <a:pt x="14811" y="7406"/>
                      </a:cubicBezTo>
                      <a:cubicBezTo>
                        <a:pt x="14811" y="3322"/>
                        <a:pt x="11490" y="0"/>
                        <a:pt x="74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91425" rIns="0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endParaRPr sz="1500"/>
                </a:p>
              </p:txBody>
            </p:sp>
          </p:grpSp>
          <p:grpSp>
            <p:nvGrpSpPr>
              <p:cNvPr id="49" name="Google Shape;610;p28">
                <a:extLst>
                  <a:ext uri="{FF2B5EF4-FFF2-40B4-BE49-F238E27FC236}">
                    <a16:creationId xmlns:a16="http://schemas.microsoft.com/office/drawing/2014/main" id="{E4ABA7E8-CE3D-45BC-BB32-26065A801E06}"/>
                  </a:ext>
                </a:extLst>
              </p:cNvPr>
              <p:cNvGrpSpPr/>
              <p:nvPr/>
            </p:nvGrpSpPr>
            <p:grpSpPr>
              <a:xfrm>
                <a:off x="7907138" y="1345663"/>
                <a:ext cx="267550" cy="267550"/>
                <a:chOff x="3576625" y="3192550"/>
                <a:chExt cx="267550" cy="267550"/>
              </a:xfrm>
            </p:grpSpPr>
            <p:sp>
              <p:nvSpPr>
                <p:cNvPr id="50" name="Google Shape;611;p28">
                  <a:extLst>
                    <a:ext uri="{FF2B5EF4-FFF2-40B4-BE49-F238E27FC236}">
                      <a16:creationId xmlns:a16="http://schemas.microsoft.com/office/drawing/2014/main" id="{98806BAC-37E9-4FC1-9F27-5FC8D43CEC62}"/>
                    </a:ext>
                  </a:extLst>
                </p:cNvPr>
                <p:cNvSpPr/>
                <p:nvPr/>
              </p:nvSpPr>
              <p:spPr>
                <a:xfrm>
                  <a:off x="3576625" y="3192550"/>
                  <a:ext cx="267550" cy="26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2" h="10702" extrusionOk="0">
                      <a:moveTo>
                        <a:pt x="6025" y="306"/>
                      </a:moveTo>
                      <a:cubicBezTo>
                        <a:pt x="6253" y="306"/>
                        <a:pt x="6457" y="433"/>
                        <a:pt x="6457" y="636"/>
                      </a:cubicBezTo>
                      <a:lnTo>
                        <a:pt x="6457" y="1704"/>
                      </a:lnTo>
                      <a:lnTo>
                        <a:pt x="6558" y="1704"/>
                      </a:lnTo>
                      <a:cubicBezTo>
                        <a:pt x="6660" y="1704"/>
                        <a:pt x="6889" y="1806"/>
                        <a:pt x="7092" y="1907"/>
                      </a:cubicBezTo>
                      <a:lnTo>
                        <a:pt x="7194" y="2009"/>
                      </a:lnTo>
                      <a:lnTo>
                        <a:pt x="7829" y="1272"/>
                      </a:lnTo>
                      <a:cubicBezTo>
                        <a:pt x="7943" y="1221"/>
                        <a:pt x="8051" y="1196"/>
                        <a:pt x="8156" y="1196"/>
                      </a:cubicBezTo>
                      <a:cubicBezTo>
                        <a:pt x="8261" y="1196"/>
                        <a:pt x="8363" y="1221"/>
                        <a:pt x="8464" y="1272"/>
                      </a:cubicBezTo>
                      <a:lnTo>
                        <a:pt x="9430" y="2212"/>
                      </a:lnTo>
                      <a:cubicBezTo>
                        <a:pt x="9532" y="2339"/>
                        <a:pt x="9532" y="2441"/>
                        <a:pt x="9532" y="2543"/>
                      </a:cubicBezTo>
                      <a:cubicBezTo>
                        <a:pt x="9532" y="2644"/>
                        <a:pt x="9532" y="2746"/>
                        <a:pt x="9430" y="2746"/>
                      </a:cubicBezTo>
                      <a:lnTo>
                        <a:pt x="8693" y="3483"/>
                      </a:lnTo>
                      <a:lnTo>
                        <a:pt x="8795" y="3610"/>
                      </a:lnTo>
                      <a:cubicBezTo>
                        <a:pt x="8897" y="3813"/>
                        <a:pt x="8998" y="3915"/>
                        <a:pt x="8998" y="4118"/>
                      </a:cubicBezTo>
                      <a:lnTo>
                        <a:pt x="9100" y="4245"/>
                      </a:lnTo>
                      <a:lnTo>
                        <a:pt x="10066" y="4245"/>
                      </a:lnTo>
                      <a:cubicBezTo>
                        <a:pt x="10269" y="4245"/>
                        <a:pt x="10371" y="4449"/>
                        <a:pt x="10371" y="4652"/>
                      </a:cubicBezTo>
                      <a:lnTo>
                        <a:pt x="10371" y="6025"/>
                      </a:lnTo>
                      <a:cubicBezTo>
                        <a:pt x="10371" y="6253"/>
                        <a:pt x="10269" y="6457"/>
                        <a:pt x="10066" y="6457"/>
                      </a:cubicBezTo>
                      <a:lnTo>
                        <a:pt x="8998" y="6457"/>
                      </a:lnTo>
                      <a:cubicBezTo>
                        <a:pt x="8998" y="6660"/>
                        <a:pt x="8897" y="6889"/>
                        <a:pt x="8795" y="7092"/>
                      </a:cubicBezTo>
                      <a:lnTo>
                        <a:pt x="8693" y="7194"/>
                      </a:lnTo>
                      <a:lnTo>
                        <a:pt x="9430" y="7829"/>
                      </a:lnTo>
                      <a:cubicBezTo>
                        <a:pt x="9532" y="7931"/>
                        <a:pt x="9532" y="8058"/>
                        <a:pt x="9532" y="8159"/>
                      </a:cubicBezTo>
                      <a:cubicBezTo>
                        <a:pt x="9532" y="8261"/>
                        <a:pt x="9532" y="8363"/>
                        <a:pt x="9430" y="8363"/>
                      </a:cubicBezTo>
                      <a:lnTo>
                        <a:pt x="8464" y="9430"/>
                      </a:lnTo>
                      <a:cubicBezTo>
                        <a:pt x="8363" y="9481"/>
                        <a:pt x="8261" y="9506"/>
                        <a:pt x="8156" y="9506"/>
                      </a:cubicBezTo>
                      <a:cubicBezTo>
                        <a:pt x="8051" y="9506"/>
                        <a:pt x="7943" y="9481"/>
                        <a:pt x="7829" y="9430"/>
                      </a:cubicBezTo>
                      <a:lnTo>
                        <a:pt x="7194" y="8693"/>
                      </a:lnTo>
                      <a:lnTo>
                        <a:pt x="7092" y="8795"/>
                      </a:lnTo>
                      <a:cubicBezTo>
                        <a:pt x="6889" y="8896"/>
                        <a:pt x="6660" y="8896"/>
                        <a:pt x="6558" y="8998"/>
                      </a:cubicBezTo>
                      <a:lnTo>
                        <a:pt x="6457" y="8998"/>
                      </a:lnTo>
                      <a:lnTo>
                        <a:pt x="6457" y="9964"/>
                      </a:lnTo>
                      <a:cubicBezTo>
                        <a:pt x="6457" y="10167"/>
                        <a:pt x="6253" y="10371"/>
                        <a:pt x="6025" y="10371"/>
                      </a:cubicBezTo>
                      <a:lnTo>
                        <a:pt x="4652" y="10371"/>
                      </a:lnTo>
                      <a:cubicBezTo>
                        <a:pt x="4449" y="10371"/>
                        <a:pt x="4245" y="10167"/>
                        <a:pt x="4245" y="9964"/>
                      </a:cubicBezTo>
                      <a:lnTo>
                        <a:pt x="4245" y="8998"/>
                      </a:lnTo>
                      <a:cubicBezTo>
                        <a:pt x="4017" y="8896"/>
                        <a:pt x="3813" y="8795"/>
                        <a:pt x="3610" y="8693"/>
                      </a:cubicBezTo>
                      <a:lnTo>
                        <a:pt x="3483" y="8693"/>
                      </a:lnTo>
                      <a:lnTo>
                        <a:pt x="2848" y="9430"/>
                      </a:lnTo>
                      <a:cubicBezTo>
                        <a:pt x="2746" y="9481"/>
                        <a:pt x="2644" y="9506"/>
                        <a:pt x="2555" y="9506"/>
                      </a:cubicBezTo>
                      <a:cubicBezTo>
                        <a:pt x="2466" y="9506"/>
                        <a:pt x="2390" y="9481"/>
                        <a:pt x="2339" y="9430"/>
                      </a:cubicBezTo>
                      <a:lnTo>
                        <a:pt x="1272" y="8363"/>
                      </a:lnTo>
                      <a:cubicBezTo>
                        <a:pt x="1272" y="8363"/>
                        <a:pt x="1170" y="8261"/>
                        <a:pt x="1170" y="8159"/>
                      </a:cubicBezTo>
                      <a:cubicBezTo>
                        <a:pt x="1170" y="8058"/>
                        <a:pt x="1272" y="7931"/>
                        <a:pt x="1272" y="7829"/>
                      </a:cubicBezTo>
                      <a:lnTo>
                        <a:pt x="2009" y="7092"/>
                      </a:lnTo>
                      <a:cubicBezTo>
                        <a:pt x="1907" y="6889"/>
                        <a:pt x="1806" y="6660"/>
                        <a:pt x="1704" y="6457"/>
                      </a:cubicBezTo>
                      <a:lnTo>
                        <a:pt x="738" y="6457"/>
                      </a:lnTo>
                      <a:cubicBezTo>
                        <a:pt x="535" y="6457"/>
                        <a:pt x="306" y="6253"/>
                        <a:pt x="306" y="6025"/>
                      </a:cubicBezTo>
                      <a:lnTo>
                        <a:pt x="306" y="4652"/>
                      </a:lnTo>
                      <a:cubicBezTo>
                        <a:pt x="306" y="4449"/>
                        <a:pt x="535" y="4245"/>
                        <a:pt x="738" y="4245"/>
                      </a:cubicBezTo>
                      <a:lnTo>
                        <a:pt x="1704" y="4245"/>
                      </a:lnTo>
                      <a:lnTo>
                        <a:pt x="1704" y="4118"/>
                      </a:lnTo>
                      <a:cubicBezTo>
                        <a:pt x="1806" y="4017"/>
                        <a:pt x="1907" y="3813"/>
                        <a:pt x="2009" y="3610"/>
                      </a:cubicBezTo>
                      <a:lnTo>
                        <a:pt x="2009" y="3483"/>
                      </a:lnTo>
                      <a:lnTo>
                        <a:pt x="1272" y="2746"/>
                      </a:lnTo>
                      <a:cubicBezTo>
                        <a:pt x="1272" y="2746"/>
                        <a:pt x="1170" y="2644"/>
                        <a:pt x="1170" y="2543"/>
                      </a:cubicBezTo>
                      <a:cubicBezTo>
                        <a:pt x="1170" y="2441"/>
                        <a:pt x="1272" y="2339"/>
                        <a:pt x="1272" y="2212"/>
                      </a:cubicBezTo>
                      <a:lnTo>
                        <a:pt x="2339" y="1272"/>
                      </a:lnTo>
                      <a:cubicBezTo>
                        <a:pt x="2390" y="1221"/>
                        <a:pt x="2466" y="1196"/>
                        <a:pt x="2555" y="1196"/>
                      </a:cubicBezTo>
                      <a:cubicBezTo>
                        <a:pt x="2644" y="1196"/>
                        <a:pt x="2746" y="1221"/>
                        <a:pt x="2848" y="1272"/>
                      </a:cubicBezTo>
                      <a:lnTo>
                        <a:pt x="3483" y="2009"/>
                      </a:lnTo>
                      <a:lnTo>
                        <a:pt x="3610" y="1907"/>
                      </a:lnTo>
                      <a:cubicBezTo>
                        <a:pt x="3813" y="1806"/>
                        <a:pt x="4017" y="1806"/>
                        <a:pt x="4245" y="1704"/>
                      </a:cubicBezTo>
                      <a:lnTo>
                        <a:pt x="4245" y="636"/>
                      </a:lnTo>
                      <a:cubicBezTo>
                        <a:pt x="4245" y="433"/>
                        <a:pt x="4449" y="306"/>
                        <a:pt x="4652" y="306"/>
                      </a:cubicBezTo>
                      <a:close/>
                      <a:moveTo>
                        <a:pt x="4652" y="1"/>
                      </a:moveTo>
                      <a:cubicBezTo>
                        <a:pt x="4347" y="1"/>
                        <a:pt x="4017" y="306"/>
                        <a:pt x="4017" y="636"/>
                      </a:cubicBezTo>
                      <a:lnTo>
                        <a:pt x="4017" y="1475"/>
                      </a:lnTo>
                      <a:cubicBezTo>
                        <a:pt x="3915" y="1475"/>
                        <a:pt x="3712" y="1577"/>
                        <a:pt x="3610" y="1704"/>
                      </a:cubicBezTo>
                      <a:lnTo>
                        <a:pt x="3076" y="1068"/>
                      </a:lnTo>
                      <a:cubicBezTo>
                        <a:pt x="2911" y="954"/>
                        <a:pt x="2727" y="897"/>
                        <a:pt x="2555" y="897"/>
                      </a:cubicBezTo>
                      <a:cubicBezTo>
                        <a:pt x="2384" y="897"/>
                        <a:pt x="2225" y="954"/>
                        <a:pt x="2111" y="1068"/>
                      </a:cubicBezTo>
                      <a:lnTo>
                        <a:pt x="1170" y="2009"/>
                      </a:lnTo>
                      <a:cubicBezTo>
                        <a:pt x="941" y="2212"/>
                        <a:pt x="941" y="2339"/>
                        <a:pt x="941" y="2543"/>
                      </a:cubicBezTo>
                      <a:cubicBezTo>
                        <a:pt x="941" y="2746"/>
                        <a:pt x="941" y="2848"/>
                        <a:pt x="1170" y="2975"/>
                      </a:cubicBezTo>
                      <a:lnTo>
                        <a:pt x="1704" y="3610"/>
                      </a:lnTo>
                      <a:cubicBezTo>
                        <a:pt x="1577" y="3712"/>
                        <a:pt x="1577" y="3813"/>
                        <a:pt x="1475" y="4017"/>
                      </a:cubicBezTo>
                      <a:lnTo>
                        <a:pt x="738" y="4017"/>
                      </a:lnTo>
                      <a:cubicBezTo>
                        <a:pt x="306" y="4017"/>
                        <a:pt x="1" y="4245"/>
                        <a:pt x="1" y="4652"/>
                      </a:cubicBezTo>
                      <a:lnTo>
                        <a:pt x="1" y="6025"/>
                      </a:lnTo>
                      <a:cubicBezTo>
                        <a:pt x="1" y="6355"/>
                        <a:pt x="306" y="6660"/>
                        <a:pt x="738" y="6660"/>
                      </a:cubicBezTo>
                      <a:lnTo>
                        <a:pt x="1475" y="6660"/>
                      </a:lnTo>
                      <a:cubicBezTo>
                        <a:pt x="1577" y="6787"/>
                        <a:pt x="1577" y="6990"/>
                        <a:pt x="1704" y="7092"/>
                      </a:cubicBezTo>
                      <a:lnTo>
                        <a:pt x="1170" y="7626"/>
                      </a:lnTo>
                      <a:cubicBezTo>
                        <a:pt x="941" y="7829"/>
                        <a:pt x="941" y="7931"/>
                        <a:pt x="941" y="8159"/>
                      </a:cubicBezTo>
                      <a:cubicBezTo>
                        <a:pt x="941" y="8261"/>
                        <a:pt x="941" y="8464"/>
                        <a:pt x="1170" y="8566"/>
                      </a:cubicBezTo>
                      <a:lnTo>
                        <a:pt x="2111" y="9532"/>
                      </a:lnTo>
                      <a:cubicBezTo>
                        <a:pt x="2225" y="9684"/>
                        <a:pt x="2384" y="9761"/>
                        <a:pt x="2555" y="9761"/>
                      </a:cubicBezTo>
                      <a:cubicBezTo>
                        <a:pt x="2727" y="9761"/>
                        <a:pt x="2911" y="9684"/>
                        <a:pt x="3076" y="9532"/>
                      </a:cubicBezTo>
                      <a:lnTo>
                        <a:pt x="3610" y="8998"/>
                      </a:lnTo>
                      <a:cubicBezTo>
                        <a:pt x="3712" y="9100"/>
                        <a:pt x="3915" y="9100"/>
                        <a:pt x="4017" y="9201"/>
                      </a:cubicBezTo>
                      <a:lnTo>
                        <a:pt x="4017" y="9964"/>
                      </a:lnTo>
                      <a:cubicBezTo>
                        <a:pt x="4017" y="10371"/>
                        <a:pt x="4347" y="10701"/>
                        <a:pt x="4652" y="10701"/>
                      </a:cubicBezTo>
                      <a:lnTo>
                        <a:pt x="6025" y="10701"/>
                      </a:lnTo>
                      <a:cubicBezTo>
                        <a:pt x="6457" y="10701"/>
                        <a:pt x="6660" y="10371"/>
                        <a:pt x="6660" y="9964"/>
                      </a:cubicBezTo>
                      <a:lnTo>
                        <a:pt x="6660" y="9201"/>
                      </a:lnTo>
                      <a:cubicBezTo>
                        <a:pt x="6889" y="9100"/>
                        <a:pt x="6990" y="9100"/>
                        <a:pt x="7092" y="8998"/>
                      </a:cubicBezTo>
                      <a:lnTo>
                        <a:pt x="7727" y="9532"/>
                      </a:lnTo>
                      <a:cubicBezTo>
                        <a:pt x="7829" y="9684"/>
                        <a:pt x="7988" y="9761"/>
                        <a:pt x="8147" y="9761"/>
                      </a:cubicBezTo>
                      <a:cubicBezTo>
                        <a:pt x="8306" y="9761"/>
                        <a:pt x="8464" y="9684"/>
                        <a:pt x="8566" y="9532"/>
                      </a:cubicBezTo>
                      <a:lnTo>
                        <a:pt x="9634" y="8566"/>
                      </a:lnTo>
                      <a:cubicBezTo>
                        <a:pt x="9735" y="8464"/>
                        <a:pt x="9837" y="8261"/>
                        <a:pt x="9837" y="8159"/>
                      </a:cubicBezTo>
                      <a:cubicBezTo>
                        <a:pt x="9837" y="7931"/>
                        <a:pt x="9735" y="7829"/>
                        <a:pt x="9634" y="7626"/>
                      </a:cubicBezTo>
                      <a:lnTo>
                        <a:pt x="9100" y="7092"/>
                      </a:lnTo>
                      <a:cubicBezTo>
                        <a:pt x="9100" y="6990"/>
                        <a:pt x="9202" y="6889"/>
                        <a:pt x="9202" y="6660"/>
                      </a:cubicBezTo>
                      <a:lnTo>
                        <a:pt x="10066" y="6660"/>
                      </a:lnTo>
                      <a:cubicBezTo>
                        <a:pt x="10371" y="6660"/>
                        <a:pt x="10701" y="6355"/>
                        <a:pt x="10701" y="6025"/>
                      </a:cubicBezTo>
                      <a:lnTo>
                        <a:pt x="10701" y="4652"/>
                      </a:lnTo>
                      <a:cubicBezTo>
                        <a:pt x="10701" y="4245"/>
                        <a:pt x="10371" y="4017"/>
                        <a:pt x="10066" y="4017"/>
                      </a:cubicBezTo>
                      <a:lnTo>
                        <a:pt x="9202" y="4017"/>
                      </a:lnTo>
                      <a:cubicBezTo>
                        <a:pt x="9202" y="3813"/>
                        <a:pt x="9100" y="3712"/>
                        <a:pt x="9100" y="3483"/>
                      </a:cubicBezTo>
                      <a:lnTo>
                        <a:pt x="9634" y="2975"/>
                      </a:lnTo>
                      <a:cubicBezTo>
                        <a:pt x="9735" y="2848"/>
                        <a:pt x="9837" y="2746"/>
                        <a:pt x="9837" y="2543"/>
                      </a:cubicBezTo>
                      <a:cubicBezTo>
                        <a:pt x="9837" y="2339"/>
                        <a:pt x="9735" y="2212"/>
                        <a:pt x="9634" y="2009"/>
                      </a:cubicBezTo>
                      <a:lnTo>
                        <a:pt x="8566" y="1068"/>
                      </a:lnTo>
                      <a:cubicBezTo>
                        <a:pt x="8464" y="941"/>
                        <a:pt x="8363" y="840"/>
                        <a:pt x="8159" y="840"/>
                      </a:cubicBezTo>
                      <a:cubicBezTo>
                        <a:pt x="7931" y="840"/>
                        <a:pt x="7829" y="941"/>
                        <a:pt x="7727" y="1068"/>
                      </a:cubicBezTo>
                      <a:lnTo>
                        <a:pt x="7092" y="1577"/>
                      </a:lnTo>
                      <a:cubicBezTo>
                        <a:pt x="6990" y="1577"/>
                        <a:pt x="6889" y="1475"/>
                        <a:pt x="6660" y="1475"/>
                      </a:cubicBezTo>
                      <a:lnTo>
                        <a:pt x="6660" y="636"/>
                      </a:lnTo>
                      <a:cubicBezTo>
                        <a:pt x="6660" y="306"/>
                        <a:pt x="6457" y="1"/>
                        <a:pt x="60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12;p28">
                  <a:extLst>
                    <a:ext uri="{FF2B5EF4-FFF2-40B4-BE49-F238E27FC236}">
                      <a16:creationId xmlns:a16="http://schemas.microsoft.com/office/drawing/2014/main" id="{30DDEF89-C439-41A1-8568-914AE55338E7}"/>
                    </a:ext>
                  </a:extLst>
                </p:cNvPr>
                <p:cNvSpPr/>
                <p:nvPr/>
              </p:nvSpPr>
              <p:spPr>
                <a:xfrm>
                  <a:off x="3661150" y="3277075"/>
                  <a:ext cx="97875" cy="9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5" h="3915" extrusionOk="0">
                      <a:moveTo>
                        <a:pt x="2008" y="331"/>
                      </a:moveTo>
                      <a:cubicBezTo>
                        <a:pt x="2872" y="331"/>
                        <a:pt x="3609" y="1068"/>
                        <a:pt x="3609" y="1906"/>
                      </a:cubicBezTo>
                      <a:cubicBezTo>
                        <a:pt x="3609" y="2872"/>
                        <a:pt x="2872" y="3609"/>
                        <a:pt x="2008" y="3609"/>
                      </a:cubicBezTo>
                      <a:cubicBezTo>
                        <a:pt x="1068" y="3609"/>
                        <a:pt x="331" y="2872"/>
                        <a:pt x="331" y="1906"/>
                      </a:cubicBezTo>
                      <a:cubicBezTo>
                        <a:pt x="331" y="1068"/>
                        <a:pt x="1068" y="331"/>
                        <a:pt x="2008" y="331"/>
                      </a:cubicBezTo>
                      <a:close/>
                      <a:moveTo>
                        <a:pt x="2008" y="0"/>
                      </a:moveTo>
                      <a:cubicBezTo>
                        <a:pt x="864" y="0"/>
                        <a:pt x="0" y="864"/>
                        <a:pt x="0" y="1906"/>
                      </a:cubicBezTo>
                      <a:cubicBezTo>
                        <a:pt x="0" y="3076"/>
                        <a:pt x="864" y="3914"/>
                        <a:pt x="2008" y="3914"/>
                      </a:cubicBezTo>
                      <a:cubicBezTo>
                        <a:pt x="3076" y="3914"/>
                        <a:pt x="3914" y="3076"/>
                        <a:pt x="3914" y="1906"/>
                      </a:cubicBezTo>
                      <a:cubicBezTo>
                        <a:pt x="3914" y="864"/>
                        <a:pt x="3076" y="0"/>
                        <a:pt x="2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1" name="ZoneTexte 80">
            <a:extLst>
              <a:ext uri="{FF2B5EF4-FFF2-40B4-BE49-F238E27FC236}">
                <a16:creationId xmlns:a16="http://schemas.microsoft.com/office/drawing/2014/main" id="{6918FB9E-37BD-4505-86C9-7CC893110FDA}"/>
              </a:ext>
            </a:extLst>
          </p:cNvPr>
          <p:cNvSpPr txBox="1"/>
          <p:nvPr/>
        </p:nvSpPr>
        <p:spPr>
          <a:xfrm>
            <a:off x="3035461" y="324722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dirty="0">
                <a:solidFill>
                  <a:schemeClr val="bg2">
                    <a:lumMod val="10000"/>
                  </a:schemeClr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rPr>
              <a:t>Utilisation de </a:t>
            </a:r>
            <a:r>
              <a:rPr lang="fr-FR" dirty="0" err="1">
                <a:solidFill>
                  <a:schemeClr val="bg2">
                    <a:lumMod val="10000"/>
                  </a:schemeClr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rPr>
              <a:t>frameworks</a:t>
            </a:r>
            <a:r>
              <a:rPr lang="fr-FR" dirty="0">
                <a:solidFill>
                  <a:schemeClr val="bg2">
                    <a:lumMod val="10000"/>
                  </a:schemeClr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rPr>
              <a:t> plus avancés</a:t>
            </a:r>
            <a:endParaRPr lang="fr-FR" sz="1800" dirty="0">
              <a:solidFill>
                <a:schemeClr val="bg2">
                  <a:lumMod val="10000"/>
                </a:schemeClr>
              </a:solidFill>
              <a:latin typeface="Fira Sans Condensed Medium" panose="020B06030500000200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2871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77046" y="60580"/>
            <a:ext cx="12046778" cy="825531"/>
            <a:chOff x="76093" y="192026"/>
            <a:chExt cx="12046778" cy="982894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76093" y="192026"/>
              <a:ext cx="12046778" cy="982894"/>
              <a:chOff x="75638" y="277900"/>
              <a:chExt cx="11408130" cy="578872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85582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75638" y="29146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latin typeface="Arial"/>
                  <a:cs typeface="Arial"/>
                </a:rPr>
                <a:t>Prése</a:t>
              </a:r>
              <a:r>
                <a:rPr sz="1400" b="1" spc="-10" dirty="0">
                  <a:latin typeface="Arial"/>
                  <a:cs typeface="Arial"/>
                </a:rPr>
                <a:t>n</a:t>
              </a:r>
              <a:r>
                <a:rPr sz="1400" b="1" dirty="0">
                  <a:latin typeface="Arial"/>
                  <a:cs typeface="Arial"/>
                </a:rPr>
                <a:t>tati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  et</a:t>
              </a:r>
              <a:r>
                <a:rPr sz="1400" b="1" spc="-55" dirty="0">
                  <a:latin typeface="Arial"/>
                  <a:cs typeface="Arial"/>
                </a:rPr>
                <a:t> </a:t>
              </a:r>
              <a:r>
                <a:rPr lang="en-US" sz="1400" b="1" dirty="0" err="1">
                  <a:latin typeface="Arial"/>
                  <a:cs typeface="Arial"/>
                </a:rPr>
                <a:t>o</a:t>
              </a:r>
              <a:r>
                <a:rPr sz="1400" b="1" dirty="0" err="1">
                  <a:latin typeface="Arial"/>
                  <a:cs typeface="Arial"/>
                </a:rPr>
                <a:t>bjectifs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717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solidFill>
                    <a:schemeClr val="bg1"/>
                  </a:solidFill>
                  <a:latin typeface="Arial"/>
                  <a:cs typeface="Arial"/>
                </a:rPr>
                <a:t>Conclusion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50A82F84-D864-4D05-A960-201FD6B218E1}"/>
              </a:ext>
            </a:extLst>
          </p:cNvPr>
          <p:cNvSpPr/>
          <p:nvPr/>
        </p:nvSpPr>
        <p:spPr>
          <a:xfrm>
            <a:off x="1743161" y="428626"/>
            <a:ext cx="417480" cy="206468"/>
          </a:xfrm>
          <a:prstGeom prst="rightArrow">
            <a:avLst/>
          </a:prstGeom>
          <a:gradFill flip="none" rotWithShape="1">
            <a:gsLst>
              <a:gs pos="0">
                <a:srgbClr val="E5E8EC">
                  <a:shade val="30000"/>
                  <a:satMod val="115000"/>
                </a:srgbClr>
              </a:gs>
              <a:gs pos="50000">
                <a:srgbClr val="E5E8EC">
                  <a:shade val="67500"/>
                  <a:satMod val="115000"/>
                </a:srgbClr>
              </a:gs>
              <a:gs pos="100000">
                <a:srgbClr val="E5E8E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D92C8EF-5185-4151-BA4A-28B12EC22B8A}"/>
              </a:ext>
            </a:extLst>
          </p:cNvPr>
          <p:cNvGrpSpPr/>
          <p:nvPr/>
        </p:nvGrpSpPr>
        <p:grpSpPr>
          <a:xfrm>
            <a:off x="3907331" y="958510"/>
            <a:ext cx="4374566" cy="487530"/>
            <a:chOff x="2857748" y="685266"/>
            <a:chExt cx="3462196" cy="281068"/>
          </a:xfrm>
        </p:grpSpPr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EA60B677-7AE5-4BF2-8E90-9F5AFF910E45}"/>
                </a:ext>
              </a:extLst>
            </p:cNvPr>
            <p:cNvSpPr/>
            <p:nvPr/>
          </p:nvSpPr>
          <p:spPr>
            <a:xfrm rot="10800000">
              <a:off x="5342875" y="685266"/>
              <a:ext cx="179819" cy="911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73F59FF9-ADBD-4C87-8397-2F11450C16A5}"/>
                </a:ext>
              </a:extLst>
            </p:cNvPr>
            <p:cNvSpPr txBox="1"/>
            <p:nvPr/>
          </p:nvSpPr>
          <p:spPr>
            <a:xfrm>
              <a:off x="4911648" y="814345"/>
              <a:ext cx="824894" cy="1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rgbClr val="BE2C2C"/>
                  </a:solidFill>
                  <a:latin typeface="Agency FB" panose="020B0503020202020204" pitchFamily="34" charset="0"/>
                </a:rPr>
                <a:t>Conclusion générale</a:t>
              </a:r>
            </a:p>
          </p:txBody>
        </p:sp>
        <p:sp>
          <p:nvSpPr>
            <p:cNvPr id="30" name="Rectangle à coins arrondis 21">
              <a:extLst>
                <a:ext uri="{FF2B5EF4-FFF2-40B4-BE49-F238E27FC236}">
                  <a16:creationId xmlns:a16="http://schemas.microsoft.com/office/drawing/2014/main" id="{6B7015ED-FA09-4209-B013-9B50BE3DA360}"/>
                </a:ext>
              </a:extLst>
            </p:cNvPr>
            <p:cNvSpPr/>
            <p:nvPr/>
          </p:nvSpPr>
          <p:spPr>
            <a:xfrm flipV="1">
              <a:off x="2857748" y="774416"/>
              <a:ext cx="1731098" cy="34289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1B1507A-4930-42CC-A677-E29D90924F52}"/>
                </a:ext>
              </a:extLst>
            </p:cNvPr>
            <p:cNvSpPr txBox="1"/>
            <p:nvPr/>
          </p:nvSpPr>
          <p:spPr>
            <a:xfrm>
              <a:off x="3371155" y="819948"/>
              <a:ext cx="813802" cy="1463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7C899A"/>
                  </a:solidFill>
                  <a:latin typeface="Agency FB" panose="020B0503020202020204" pitchFamily="34" charset="0"/>
                </a:rPr>
                <a:t>Perspectives</a:t>
              </a:r>
            </a:p>
          </p:txBody>
        </p:sp>
        <p:sp>
          <p:nvSpPr>
            <p:cNvPr id="32" name="Rectangle à coins arrondis 21">
              <a:extLst>
                <a:ext uri="{FF2B5EF4-FFF2-40B4-BE49-F238E27FC236}">
                  <a16:creationId xmlns:a16="http://schemas.microsoft.com/office/drawing/2014/main" id="{67BE019A-CD74-4182-8942-069CAB802E32}"/>
                </a:ext>
              </a:extLst>
            </p:cNvPr>
            <p:cNvSpPr/>
            <p:nvPr/>
          </p:nvSpPr>
          <p:spPr>
            <a:xfrm flipV="1">
              <a:off x="4588846" y="776366"/>
              <a:ext cx="1731098" cy="34289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</p:grpSp>
      <p:grpSp>
        <p:nvGrpSpPr>
          <p:cNvPr id="81" name="Google Shape;1249;p38">
            <a:extLst>
              <a:ext uri="{FF2B5EF4-FFF2-40B4-BE49-F238E27FC236}">
                <a16:creationId xmlns:a16="http://schemas.microsoft.com/office/drawing/2014/main" id="{898EA354-B8F0-4E98-88F9-18D48FDE8232}"/>
              </a:ext>
            </a:extLst>
          </p:cNvPr>
          <p:cNvGrpSpPr/>
          <p:nvPr/>
        </p:nvGrpSpPr>
        <p:grpSpPr>
          <a:xfrm>
            <a:off x="8547536" y="2790016"/>
            <a:ext cx="3415917" cy="3364058"/>
            <a:chOff x="1169050" y="237776"/>
            <a:chExt cx="5281900" cy="5239099"/>
          </a:xfrm>
        </p:grpSpPr>
        <p:sp>
          <p:nvSpPr>
            <p:cNvPr id="82" name="Google Shape;1250;p38">
              <a:extLst>
                <a:ext uri="{FF2B5EF4-FFF2-40B4-BE49-F238E27FC236}">
                  <a16:creationId xmlns:a16="http://schemas.microsoft.com/office/drawing/2014/main" id="{342C629B-4A34-479C-BE3B-B5A65173A8D9}"/>
                </a:ext>
              </a:extLst>
            </p:cNvPr>
            <p:cNvSpPr/>
            <p:nvPr/>
          </p:nvSpPr>
          <p:spPr>
            <a:xfrm>
              <a:off x="1471575" y="5389025"/>
              <a:ext cx="1177925" cy="87850"/>
            </a:xfrm>
            <a:custGeom>
              <a:avLst/>
              <a:gdLst/>
              <a:ahLst/>
              <a:cxnLst/>
              <a:rect l="l" t="t" r="r" b="b"/>
              <a:pathLst>
                <a:path w="47117" h="3514" extrusionOk="0">
                  <a:moveTo>
                    <a:pt x="21158" y="0"/>
                  </a:moveTo>
                  <a:lnTo>
                    <a:pt x="18810" y="31"/>
                  </a:lnTo>
                  <a:lnTo>
                    <a:pt x="16554" y="76"/>
                  </a:lnTo>
                  <a:lnTo>
                    <a:pt x="14388" y="137"/>
                  </a:lnTo>
                  <a:lnTo>
                    <a:pt x="12328" y="212"/>
                  </a:lnTo>
                  <a:lnTo>
                    <a:pt x="10390" y="303"/>
                  </a:lnTo>
                  <a:lnTo>
                    <a:pt x="8572" y="394"/>
                  </a:lnTo>
                  <a:lnTo>
                    <a:pt x="6906" y="515"/>
                  </a:lnTo>
                  <a:lnTo>
                    <a:pt x="5392" y="636"/>
                  </a:lnTo>
                  <a:lnTo>
                    <a:pt x="4029" y="773"/>
                  </a:lnTo>
                  <a:lnTo>
                    <a:pt x="2847" y="924"/>
                  </a:lnTo>
                  <a:lnTo>
                    <a:pt x="2332" y="1000"/>
                  </a:lnTo>
                  <a:lnTo>
                    <a:pt x="1863" y="1076"/>
                  </a:lnTo>
                  <a:lnTo>
                    <a:pt x="1439" y="1151"/>
                  </a:lnTo>
                  <a:lnTo>
                    <a:pt x="1060" y="1242"/>
                  </a:lnTo>
                  <a:lnTo>
                    <a:pt x="742" y="1318"/>
                  </a:lnTo>
                  <a:lnTo>
                    <a:pt x="485" y="1409"/>
                  </a:lnTo>
                  <a:lnTo>
                    <a:pt x="273" y="1485"/>
                  </a:lnTo>
                  <a:lnTo>
                    <a:pt x="121" y="1575"/>
                  </a:lnTo>
                  <a:lnTo>
                    <a:pt x="76" y="1621"/>
                  </a:lnTo>
                  <a:lnTo>
                    <a:pt x="30" y="1666"/>
                  </a:lnTo>
                  <a:lnTo>
                    <a:pt x="15" y="1712"/>
                  </a:lnTo>
                  <a:lnTo>
                    <a:pt x="0" y="1757"/>
                  </a:lnTo>
                  <a:lnTo>
                    <a:pt x="15" y="1803"/>
                  </a:lnTo>
                  <a:lnTo>
                    <a:pt x="30" y="1848"/>
                  </a:lnTo>
                  <a:lnTo>
                    <a:pt x="76" y="1893"/>
                  </a:lnTo>
                  <a:lnTo>
                    <a:pt x="121" y="1939"/>
                  </a:lnTo>
                  <a:lnTo>
                    <a:pt x="273" y="2030"/>
                  </a:lnTo>
                  <a:lnTo>
                    <a:pt x="485" y="2121"/>
                  </a:lnTo>
                  <a:lnTo>
                    <a:pt x="742" y="2196"/>
                  </a:lnTo>
                  <a:lnTo>
                    <a:pt x="1060" y="2287"/>
                  </a:lnTo>
                  <a:lnTo>
                    <a:pt x="1439" y="2363"/>
                  </a:lnTo>
                  <a:lnTo>
                    <a:pt x="1863" y="2439"/>
                  </a:lnTo>
                  <a:lnTo>
                    <a:pt x="2332" y="2530"/>
                  </a:lnTo>
                  <a:lnTo>
                    <a:pt x="2847" y="2605"/>
                  </a:lnTo>
                  <a:lnTo>
                    <a:pt x="4029" y="2742"/>
                  </a:lnTo>
                  <a:lnTo>
                    <a:pt x="5392" y="2878"/>
                  </a:lnTo>
                  <a:lnTo>
                    <a:pt x="6906" y="2999"/>
                  </a:lnTo>
                  <a:lnTo>
                    <a:pt x="8572" y="3120"/>
                  </a:lnTo>
                  <a:lnTo>
                    <a:pt x="10390" y="3226"/>
                  </a:lnTo>
                  <a:lnTo>
                    <a:pt x="12328" y="3302"/>
                  </a:lnTo>
                  <a:lnTo>
                    <a:pt x="14388" y="3378"/>
                  </a:lnTo>
                  <a:lnTo>
                    <a:pt x="16554" y="3438"/>
                  </a:lnTo>
                  <a:lnTo>
                    <a:pt x="18810" y="3484"/>
                  </a:lnTo>
                  <a:lnTo>
                    <a:pt x="21158" y="3514"/>
                  </a:lnTo>
                  <a:lnTo>
                    <a:pt x="25974" y="3514"/>
                  </a:lnTo>
                  <a:lnTo>
                    <a:pt x="28306" y="3484"/>
                  </a:lnTo>
                  <a:lnTo>
                    <a:pt x="30563" y="3438"/>
                  </a:lnTo>
                  <a:lnTo>
                    <a:pt x="32729" y="3378"/>
                  </a:lnTo>
                  <a:lnTo>
                    <a:pt x="34789" y="3302"/>
                  </a:lnTo>
                  <a:lnTo>
                    <a:pt x="36727" y="3226"/>
                  </a:lnTo>
                  <a:lnTo>
                    <a:pt x="38545" y="3120"/>
                  </a:lnTo>
                  <a:lnTo>
                    <a:pt x="40211" y="2999"/>
                  </a:lnTo>
                  <a:lnTo>
                    <a:pt x="41740" y="2878"/>
                  </a:lnTo>
                  <a:lnTo>
                    <a:pt x="43088" y="2742"/>
                  </a:lnTo>
                  <a:lnTo>
                    <a:pt x="44270" y="2605"/>
                  </a:lnTo>
                  <a:lnTo>
                    <a:pt x="44800" y="2530"/>
                  </a:lnTo>
                  <a:lnTo>
                    <a:pt x="45269" y="2439"/>
                  </a:lnTo>
                  <a:lnTo>
                    <a:pt x="45693" y="2363"/>
                  </a:lnTo>
                  <a:lnTo>
                    <a:pt x="46057" y="2287"/>
                  </a:lnTo>
                  <a:lnTo>
                    <a:pt x="46375" y="2196"/>
                  </a:lnTo>
                  <a:lnTo>
                    <a:pt x="46632" y="2121"/>
                  </a:lnTo>
                  <a:lnTo>
                    <a:pt x="46844" y="2030"/>
                  </a:lnTo>
                  <a:lnTo>
                    <a:pt x="46996" y="1939"/>
                  </a:lnTo>
                  <a:lnTo>
                    <a:pt x="47041" y="1893"/>
                  </a:lnTo>
                  <a:lnTo>
                    <a:pt x="47087" y="1848"/>
                  </a:lnTo>
                  <a:lnTo>
                    <a:pt x="47102" y="1803"/>
                  </a:lnTo>
                  <a:lnTo>
                    <a:pt x="47117" y="1757"/>
                  </a:lnTo>
                  <a:lnTo>
                    <a:pt x="47102" y="1712"/>
                  </a:lnTo>
                  <a:lnTo>
                    <a:pt x="47087" y="1666"/>
                  </a:lnTo>
                  <a:lnTo>
                    <a:pt x="47041" y="1621"/>
                  </a:lnTo>
                  <a:lnTo>
                    <a:pt x="46996" y="1575"/>
                  </a:lnTo>
                  <a:lnTo>
                    <a:pt x="46844" y="1485"/>
                  </a:lnTo>
                  <a:lnTo>
                    <a:pt x="46632" y="1409"/>
                  </a:lnTo>
                  <a:lnTo>
                    <a:pt x="46375" y="1318"/>
                  </a:lnTo>
                  <a:lnTo>
                    <a:pt x="46057" y="1242"/>
                  </a:lnTo>
                  <a:lnTo>
                    <a:pt x="45693" y="1151"/>
                  </a:lnTo>
                  <a:lnTo>
                    <a:pt x="45269" y="1076"/>
                  </a:lnTo>
                  <a:lnTo>
                    <a:pt x="44800" y="1000"/>
                  </a:lnTo>
                  <a:lnTo>
                    <a:pt x="44270" y="924"/>
                  </a:lnTo>
                  <a:lnTo>
                    <a:pt x="43088" y="773"/>
                  </a:lnTo>
                  <a:lnTo>
                    <a:pt x="41740" y="636"/>
                  </a:lnTo>
                  <a:lnTo>
                    <a:pt x="40211" y="515"/>
                  </a:lnTo>
                  <a:lnTo>
                    <a:pt x="38545" y="394"/>
                  </a:lnTo>
                  <a:lnTo>
                    <a:pt x="36727" y="303"/>
                  </a:lnTo>
                  <a:lnTo>
                    <a:pt x="34789" y="212"/>
                  </a:lnTo>
                  <a:lnTo>
                    <a:pt x="32729" y="137"/>
                  </a:lnTo>
                  <a:lnTo>
                    <a:pt x="30563" y="76"/>
                  </a:lnTo>
                  <a:lnTo>
                    <a:pt x="28306" y="31"/>
                  </a:lnTo>
                  <a:lnTo>
                    <a:pt x="2597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Google Shape;1251;p38">
              <a:extLst>
                <a:ext uri="{FF2B5EF4-FFF2-40B4-BE49-F238E27FC236}">
                  <a16:creationId xmlns:a16="http://schemas.microsoft.com/office/drawing/2014/main" id="{A86B5515-7FAF-4B74-BE6E-CF557308F376}"/>
                </a:ext>
              </a:extLst>
            </p:cNvPr>
            <p:cNvSpPr/>
            <p:nvPr/>
          </p:nvSpPr>
          <p:spPr>
            <a:xfrm>
              <a:off x="1169050" y="3629900"/>
              <a:ext cx="1816300" cy="1816325"/>
            </a:xfrm>
            <a:custGeom>
              <a:avLst/>
              <a:gdLst/>
              <a:ahLst/>
              <a:cxnLst/>
              <a:rect l="l" t="t" r="r" b="b"/>
              <a:pathLst>
                <a:path w="72652" h="72653" extrusionOk="0">
                  <a:moveTo>
                    <a:pt x="36545" y="11132"/>
                  </a:moveTo>
                  <a:lnTo>
                    <a:pt x="37151" y="11147"/>
                  </a:lnTo>
                  <a:lnTo>
                    <a:pt x="37757" y="11178"/>
                  </a:lnTo>
                  <a:lnTo>
                    <a:pt x="38363" y="11223"/>
                  </a:lnTo>
                  <a:lnTo>
                    <a:pt x="38969" y="11268"/>
                  </a:lnTo>
                  <a:lnTo>
                    <a:pt x="39574" y="11344"/>
                  </a:lnTo>
                  <a:lnTo>
                    <a:pt x="40165" y="11420"/>
                  </a:lnTo>
                  <a:lnTo>
                    <a:pt x="40771" y="11526"/>
                  </a:lnTo>
                  <a:lnTo>
                    <a:pt x="41362" y="11632"/>
                  </a:lnTo>
                  <a:lnTo>
                    <a:pt x="41967" y="11768"/>
                  </a:lnTo>
                  <a:lnTo>
                    <a:pt x="42558" y="11905"/>
                  </a:lnTo>
                  <a:lnTo>
                    <a:pt x="43149" y="12071"/>
                  </a:lnTo>
                  <a:lnTo>
                    <a:pt x="43724" y="12238"/>
                  </a:lnTo>
                  <a:lnTo>
                    <a:pt x="44315" y="12419"/>
                  </a:lnTo>
                  <a:lnTo>
                    <a:pt x="44890" y="12632"/>
                  </a:lnTo>
                  <a:lnTo>
                    <a:pt x="45466" y="12844"/>
                  </a:lnTo>
                  <a:lnTo>
                    <a:pt x="46042" y="13071"/>
                  </a:lnTo>
                  <a:lnTo>
                    <a:pt x="46602" y="13313"/>
                  </a:lnTo>
                  <a:lnTo>
                    <a:pt x="47162" y="13571"/>
                  </a:lnTo>
                  <a:lnTo>
                    <a:pt x="47723" y="13843"/>
                  </a:lnTo>
                  <a:lnTo>
                    <a:pt x="48283" y="14131"/>
                  </a:lnTo>
                  <a:lnTo>
                    <a:pt x="48828" y="14434"/>
                  </a:lnTo>
                  <a:lnTo>
                    <a:pt x="49358" y="14752"/>
                  </a:lnTo>
                  <a:lnTo>
                    <a:pt x="49904" y="15085"/>
                  </a:lnTo>
                  <a:lnTo>
                    <a:pt x="50418" y="15433"/>
                  </a:lnTo>
                  <a:lnTo>
                    <a:pt x="50949" y="15797"/>
                  </a:lnTo>
                  <a:lnTo>
                    <a:pt x="51464" y="16176"/>
                  </a:lnTo>
                  <a:lnTo>
                    <a:pt x="51963" y="16554"/>
                  </a:lnTo>
                  <a:lnTo>
                    <a:pt x="52463" y="16963"/>
                  </a:lnTo>
                  <a:lnTo>
                    <a:pt x="52948" y="17387"/>
                  </a:lnTo>
                  <a:lnTo>
                    <a:pt x="53432" y="17826"/>
                  </a:lnTo>
                  <a:lnTo>
                    <a:pt x="53902" y="18266"/>
                  </a:lnTo>
                  <a:lnTo>
                    <a:pt x="54356" y="18720"/>
                  </a:lnTo>
                  <a:lnTo>
                    <a:pt x="54811" y="19189"/>
                  </a:lnTo>
                  <a:lnTo>
                    <a:pt x="55235" y="19659"/>
                  </a:lnTo>
                  <a:lnTo>
                    <a:pt x="55644" y="20144"/>
                  </a:lnTo>
                  <a:lnTo>
                    <a:pt x="56053" y="20643"/>
                  </a:lnTo>
                  <a:lnTo>
                    <a:pt x="56431" y="21128"/>
                  </a:lnTo>
                  <a:lnTo>
                    <a:pt x="56810" y="21643"/>
                  </a:lnTo>
                  <a:lnTo>
                    <a:pt x="57173" y="22158"/>
                  </a:lnTo>
                  <a:lnTo>
                    <a:pt x="57506" y="22673"/>
                  </a:lnTo>
                  <a:lnTo>
                    <a:pt x="57840" y="23203"/>
                  </a:lnTo>
                  <a:lnTo>
                    <a:pt x="58158" y="23733"/>
                  </a:lnTo>
                  <a:lnTo>
                    <a:pt x="58461" y="24278"/>
                  </a:lnTo>
                  <a:lnTo>
                    <a:pt x="58748" y="24823"/>
                  </a:lnTo>
                  <a:lnTo>
                    <a:pt x="59021" y="25369"/>
                  </a:lnTo>
                  <a:lnTo>
                    <a:pt x="59278" y="25929"/>
                  </a:lnTo>
                  <a:lnTo>
                    <a:pt x="59521" y="26489"/>
                  </a:lnTo>
                  <a:lnTo>
                    <a:pt x="59763" y="27065"/>
                  </a:lnTo>
                  <a:lnTo>
                    <a:pt x="59975" y="27625"/>
                  </a:lnTo>
                  <a:lnTo>
                    <a:pt x="60172" y="28201"/>
                  </a:lnTo>
                  <a:lnTo>
                    <a:pt x="60369" y="28792"/>
                  </a:lnTo>
                  <a:lnTo>
                    <a:pt x="60536" y="29367"/>
                  </a:lnTo>
                  <a:lnTo>
                    <a:pt x="60702" y="29958"/>
                  </a:lnTo>
                  <a:lnTo>
                    <a:pt x="60838" y="30548"/>
                  </a:lnTo>
                  <a:lnTo>
                    <a:pt x="60975" y="31139"/>
                  </a:lnTo>
                  <a:lnTo>
                    <a:pt x="61096" y="31730"/>
                  </a:lnTo>
                  <a:lnTo>
                    <a:pt x="61202" y="32336"/>
                  </a:lnTo>
                  <a:lnTo>
                    <a:pt x="61278" y="32926"/>
                  </a:lnTo>
                  <a:lnTo>
                    <a:pt x="61353" y="33532"/>
                  </a:lnTo>
                  <a:lnTo>
                    <a:pt x="61414" y="34138"/>
                  </a:lnTo>
                  <a:lnTo>
                    <a:pt x="61459" y="34728"/>
                  </a:lnTo>
                  <a:lnTo>
                    <a:pt x="61490" y="35334"/>
                  </a:lnTo>
                  <a:lnTo>
                    <a:pt x="61505" y="35940"/>
                  </a:lnTo>
                  <a:lnTo>
                    <a:pt x="61520" y="36546"/>
                  </a:lnTo>
                  <a:lnTo>
                    <a:pt x="61505" y="37152"/>
                  </a:lnTo>
                  <a:lnTo>
                    <a:pt x="61475" y="37758"/>
                  </a:lnTo>
                  <a:lnTo>
                    <a:pt x="61429" y="38363"/>
                  </a:lnTo>
                  <a:lnTo>
                    <a:pt x="61384" y="38969"/>
                  </a:lnTo>
                  <a:lnTo>
                    <a:pt x="61308" y="39560"/>
                  </a:lnTo>
                  <a:lnTo>
                    <a:pt x="61217" y="40166"/>
                  </a:lnTo>
                  <a:lnTo>
                    <a:pt x="61126" y="40771"/>
                  </a:lnTo>
                  <a:lnTo>
                    <a:pt x="61005" y="41362"/>
                  </a:lnTo>
                  <a:lnTo>
                    <a:pt x="60884" y="41953"/>
                  </a:lnTo>
                  <a:lnTo>
                    <a:pt x="60732" y="42559"/>
                  </a:lnTo>
                  <a:lnTo>
                    <a:pt x="60581" y="43134"/>
                  </a:lnTo>
                  <a:lnTo>
                    <a:pt x="60414" y="43725"/>
                  </a:lnTo>
                  <a:lnTo>
                    <a:pt x="60217" y="44315"/>
                  </a:lnTo>
                  <a:lnTo>
                    <a:pt x="60021" y="44891"/>
                  </a:lnTo>
                  <a:lnTo>
                    <a:pt x="59809" y="45466"/>
                  </a:lnTo>
                  <a:lnTo>
                    <a:pt x="59581" y="46042"/>
                  </a:lnTo>
                  <a:lnTo>
                    <a:pt x="59339" y="46602"/>
                  </a:lnTo>
                  <a:lnTo>
                    <a:pt x="59082" y="47163"/>
                  </a:lnTo>
                  <a:lnTo>
                    <a:pt x="58809" y="47723"/>
                  </a:lnTo>
                  <a:lnTo>
                    <a:pt x="58521" y="48268"/>
                  </a:lnTo>
                  <a:lnTo>
                    <a:pt x="58218" y="48814"/>
                  </a:lnTo>
                  <a:lnTo>
                    <a:pt x="57900" y="49359"/>
                  </a:lnTo>
                  <a:lnTo>
                    <a:pt x="57567" y="49889"/>
                  </a:lnTo>
                  <a:lnTo>
                    <a:pt x="57219" y="50419"/>
                  </a:lnTo>
                  <a:lnTo>
                    <a:pt x="56855" y="50934"/>
                  </a:lnTo>
                  <a:lnTo>
                    <a:pt x="56477" y="51449"/>
                  </a:lnTo>
                  <a:lnTo>
                    <a:pt x="56083" y="51964"/>
                  </a:lnTo>
                  <a:lnTo>
                    <a:pt x="55689" y="52464"/>
                  </a:lnTo>
                  <a:lnTo>
                    <a:pt x="55265" y="52948"/>
                  </a:lnTo>
                  <a:lnTo>
                    <a:pt x="54826" y="53433"/>
                  </a:lnTo>
                  <a:lnTo>
                    <a:pt x="54387" y="53902"/>
                  </a:lnTo>
                  <a:lnTo>
                    <a:pt x="53917" y="54357"/>
                  </a:lnTo>
                  <a:lnTo>
                    <a:pt x="53463" y="54796"/>
                  </a:lnTo>
                  <a:lnTo>
                    <a:pt x="52978" y="55235"/>
                  </a:lnTo>
                  <a:lnTo>
                    <a:pt x="52509" y="55644"/>
                  </a:lnTo>
                  <a:lnTo>
                    <a:pt x="52009" y="56053"/>
                  </a:lnTo>
                  <a:lnTo>
                    <a:pt x="51509" y="56432"/>
                  </a:lnTo>
                  <a:lnTo>
                    <a:pt x="51009" y="56810"/>
                  </a:lnTo>
                  <a:lnTo>
                    <a:pt x="50494" y="57159"/>
                  </a:lnTo>
                  <a:lnTo>
                    <a:pt x="49979" y="57507"/>
                  </a:lnTo>
                  <a:lnTo>
                    <a:pt x="49449" y="57840"/>
                  </a:lnTo>
                  <a:lnTo>
                    <a:pt x="48919" y="58158"/>
                  </a:lnTo>
                  <a:lnTo>
                    <a:pt x="48374" y="58461"/>
                  </a:lnTo>
                  <a:lnTo>
                    <a:pt x="47829" y="58749"/>
                  </a:lnTo>
                  <a:lnTo>
                    <a:pt x="47268" y="59021"/>
                  </a:lnTo>
                  <a:lnTo>
                    <a:pt x="46723" y="59279"/>
                  </a:lnTo>
                  <a:lnTo>
                    <a:pt x="46163" y="59521"/>
                  </a:lnTo>
                  <a:lnTo>
                    <a:pt x="45587" y="59748"/>
                  </a:lnTo>
                  <a:lnTo>
                    <a:pt x="45012" y="59976"/>
                  </a:lnTo>
                  <a:lnTo>
                    <a:pt x="44436" y="60173"/>
                  </a:lnTo>
                  <a:lnTo>
                    <a:pt x="43861" y="60369"/>
                  </a:lnTo>
                  <a:lnTo>
                    <a:pt x="43285" y="60536"/>
                  </a:lnTo>
                  <a:lnTo>
                    <a:pt x="42694" y="60703"/>
                  </a:lnTo>
                  <a:lnTo>
                    <a:pt x="42104" y="60839"/>
                  </a:lnTo>
                  <a:lnTo>
                    <a:pt x="41513" y="60975"/>
                  </a:lnTo>
                  <a:lnTo>
                    <a:pt x="40922" y="61096"/>
                  </a:lnTo>
                  <a:lnTo>
                    <a:pt x="40317" y="61187"/>
                  </a:lnTo>
                  <a:lnTo>
                    <a:pt x="39726" y="61278"/>
                  </a:lnTo>
                  <a:lnTo>
                    <a:pt x="39120" y="61354"/>
                  </a:lnTo>
                  <a:lnTo>
                    <a:pt x="38514" y="61414"/>
                  </a:lnTo>
                  <a:lnTo>
                    <a:pt x="37909" y="61460"/>
                  </a:lnTo>
                  <a:lnTo>
                    <a:pt x="37303" y="61490"/>
                  </a:lnTo>
                  <a:lnTo>
                    <a:pt x="36712" y="61505"/>
                  </a:lnTo>
                  <a:lnTo>
                    <a:pt x="36106" y="61505"/>
                  </a:lnTo>
                  <a:lnTo>
                    <a:pt x="35500" y="61490"/>
                  </a:lnTo>
                  <a:lnTo>
                    <a:pt x="34895" y="61475"/>
                  </a:lnTo>
                  <a:lnTo>
                    <a:pt x="34289" y="61430"/>
                  </a:lnTo>
                  <a:lnTo>
                    <a:pt x="33683" y="61369"/>
                  </a:lnTo>
                  <a:lnTo>
                    <a:pt x="33077" y="61308"/>
                  </a:lnTo>
                  <a:lnTo>
                    <a:pt x="32487" y="61218"/>
                  </a:lnTo>
                  <a:lnTo>
                    <a:pt x="31881" y="61127"/>
                  </a:lnTo>
                  <a:lnTo>
                    <a:pt x="31290" y="61006"/>
                  </a:lnTo>
                  <a:lnTo>
                    <a:pt x="30684" y="60884"/>
                  </a:lnTo>
                  <a:lnTo>
                    <a:pt x="30094" y="60733"/>
                  </a:lnTo>
                  <a:lnTo>
                    <a:pt x="29503" y="60581"/>
                  </a:lnTo>
                  <a:lnTo>
                    <a:pt x="28927" y="60415"/>
                  </a:lnTo>
                  <a:lnTo>
                    <a:pt x="28337" y="60218"/>
                  </a:lnTo>
                  <a:lnTo>
                    <a:pt x="27761" y="60021"/>
                  </a:lnTo>
                  <a:lnTo>
                    <a:pt x="27186" y="59809"/>
                  </a:lnTo>
                  <a:lnTo>
                    <a:pt x="26610" y="59582"/>
                  </a:lnTo>
                  <a:lnTo>
                    <a:pt x="26050" y="59340"/>
                  </a:lnTo>
                  <a:lnTo>
                    <a:pt x="25489" y="59067"/>
                  </a:lnTo>
                  <a:lnTo>
                    <a:pt x="24929" y="58794"/>
                  </a:lnTo>
                  <a:lnTo>
                    <a:pt x="24369" y="58507"/>
                  </a:lnTo>
                  <a:lnTo>
                    <a:pt x="23823" y="58204"/>
                  </a:lnTo>
                  <a:lnTo>
                    <a:pt x="23293" y="57886"/>
                  </a:lnTo>
                  <a:lnTo>
                    <a:pt x="22748" y="57568"/>
                  </a:lnTo>
                  <a:lnTo>
                    <a:pt x="22233" y="57219"/>
                  </a:lnTo>
                  <a:lnTo>
                    <a:pt x="21703" y="56856"/>
                  </a:lnTo>
                  <a:lnTo>
                    <a:pt x="21188" y="56477"/>
                  </a:lnTo>
                  <a:lnTo>
                    <a:pt x="20688" y="56083"/>
                  </a:lnTo>
                  <a:lnTo>
                    <a:pt x="20189" y="55674"/>
                  </a:lnTo>
                  <a:lnTo>
                    <a:pt x="19704" y="55265"/>
                  </a:lnTo>
                  <a:lnTo>
                    <a:pt x="19219" y="54826"/>
                  </a:lnTo>
                  <a:lnTo>
                    <a:pt x="18750" y="54372"/>
                  </a:lnTo>
                  <a:lnTo>
                    <a:pt x="18295" y="53918"/>
                  </a:lnTo>
                  <a:lnTo>
                    <a:pt x="17841" y="53463"/>
                  </a:lnTo>
                  <a:lnTo>
                    <a:pt x="17417" y="52979"/>
                  </a:lnTo>
                  <a:lnTo>
                    <a:pt x="17008" y="52494"/>
                  </a:lnTo>
                  <a:lnTo>
                    <a:pt x="16599" y="52009"/>
                  </a:lnTo>
                  <a:lnTo>
                    <a:pt x="16221" y="51509"/>
                  </a:lnTo>
                  <a:lnTo>
                    <a:pt x="15842" y="51010"/>
                  </a:lnTo>
                  <a:lnTo>
                    <a:pt x="15478" y="50495"/>
                  </a:lnTo>
                  <a:lnTo>
                    <a:pt x="15145" y="49965"/>
                  </a:lnTo>
                  <a:lnTo>
                    <a:pt x="14812" y="49450"/>
                  </a:lnTo>
                  <a:lnTo>
                    <a:pt x="14494" y="48904"/>
                  </a:lnTo>
                  <a:lnTo>
                    <a:pt x="14191" y="48374"/>
                  </a:lnTo>
                  <a:lnTo>
                    <a:pt x="13903" y="47829"/>
                  </a:lnTo>
                  <a:lnTo>
                    <a:pt x="13631" y="47269"/>
                  </a:lnTo>
                  <a:lnTo>
                    <a:pt x="13373" y="46708"/>
                  </a:lnTo>
                  <a:lnTo>
                    <a:pt x="13131" y="46148"/>
                  </a:lnTo>
                  <a:lnTo>
                    <a:pt x="12889" y="45588"/>
                  </a:lnTo>
                  <a:lnTo>
                    <a:pt x="12677" y="45012"/>
                  </a:lnTo>
                  <a:lnTo>
                    <a:pt x="12480" y="44437"/>
                  </a:lnTo>
                  <a:lnTo>
                    <a:pt x="12283" y="43861"/>
                  </a:lnTo>
                  <a:lnTo>
                    <a:pt x="12116" y="43270"/>
                  </a:lnTo>
                  <a:lnTo>
                    <a:pt x="11950" y="42695"/>
                  </a:lnTo>
                  <a:lnTo>
                    <a:pt x="11813" y="42104"/>
                  </a:lnTo>
                  <a:lnTo>
                    <a:pt x="11677" y="41514"/>
                  </a:lnTo>
                  <a:lnTo>
                    <a:pt x="11556" y="40908"/>
                  </a:lnTo>
                  <a:lnTo>
                    <a:pt x="11450" y="40317"/>
                  </a:lnTo>
                  <a:lnTo>
                    <a:pt x="11374" y="39711"/>
                  </a:lnTo>
                  <a:lnTo>
                    <a:pt x="11298" y="39121"/>
                  </a:lnTo>
                  <a:lnTo>
                    <a:pt x="11238" y="38515"/>
                  </a:lnTo>
                  <a:lnTo>
                    <a:pt x="11192" y="37909"/>
                  </a:lnTo>
                  <a:lnTo>
                    <a:pt x="11162" y="37303"/>
                  </a:lnTo>
                  <a:lnTo>
                    <a:pt x="11147" y="36697"/>
                  </a:lnTo>
                  <a:lnTo>
                    <a:pt x="11132" y="36092"/>
                  </a:lnTo>
                  <a:lnTo>
                    <a:pt x="11147" y="35486"/>
                  </a:lnTo>
                  <a:lnTo>
                    <a:pt x="11177" y="34895"/>
                  </a:lnTo>
                  <a:lnTo>
                    <a:pt x="11223" y="34289"/>
                  </a:lnTo>
                  <a:lnTo>
                    <a:pt x="11268" y="33683"/>
                  </a:lnTo>
                  <a:lnTo>
                    <a:pt x="11344" y="33078"/>
                  </a:lnTo>
                  <a:lnTo>
                    <a:pt x="11435" y="32472"/>
                  </a:lnTo>
                  <a:lnTo>
                    <a:pt x="11526" y="31881"/>
                  </a:lnTo>
                  <a:lnTo>
                    <a:pt x="11647" y="31275"/>
                  </a:lnTo>
                  <a:lnTo>
                    <a:pt x="11768" y="30685"/>
                  </a:lnTo>
                  <a:lnTo>
                    <a:pt x="11919" y="30094"/>
                  </a:lnTo>
                  <a:lnTo>
                    <a:pt x="12071" y="29503"/>
                  </a:lnTo>
                  <a:lnTo>
                    <a:pt x="12237" y="28913"/>
                  </a:lnTo>
                  <a:lnTo>
                    <a:pt x="12434" y="28337"/>
                  </a:lnTo>
                  <a:lnTo>
                    <a:pt x="12631" y="27762"/>
                  </a:lnTo>
                  <a:lnTo>
                    <a:pt x="12843" y="27186"/>
                  </a:lnTo>
                  <a:lnTo>
                    <a:pt x="13070" y="26611"/>
                  </a:lnTo>
                  <a:lnTo>
                    <a:pt x="13313" y="26035"/>
                  </a:lnTo>
                  <a:lnTo>
                    <a:pt x="13570" y="25475"/>
                  </a:lnTo>
                  <a:lnTo>
                    <a:pt x="13843" y="24929"/>
                  </a:lnTo>
                  <a:lnTo>
                    <a:pt x="14131" y="24369"/>
                  </a:lnTo>
                  <a:lnTo>
                    <a:pt x="14433" y="23824"/>
                  </a:lnTo>
                  <a:lnTo>
                    <a:pt x="14751" y="23294"/>
                  </a:lnTo>
                  <a:lnTo>
                    <a:pt x="15085" y="22749"/>
                  </a:lnTo>
                  <a:lnTo>
                    <a:pt x="15433" y="22218"/>
                  </a:lnTo>
                  <a:lnTo>
                    <a:pt x="15796" y="21704"/>
                  </a:lnTo>
                  <a:lnTo>
                    <a:pt x="16175" y="21189"/>
                  </a:lnTo>
                  <a:lnTo>
                    <a:pt x="16569" y="20689"/>
                  </a:lnTo>
                  <a:lnTo>
                    <a:pt x="16963" y="20189"/>
                  </a:lnTo>
                  <a:lnTo>
                    <a:pt x="17387" y="19689"/>
                  </a:lnTo>
                  <a:lnTo>
                    <a:pt x="17826" y="19220"/>
                  </a:lnTo>
                  <a:lnTo>
                    <a:pt x="18265" y="18750"/>
                  </a:lnTo>
                  <a:lnTo>
                    <a:pt x="18735" y="18281"/>
                  </a:lnTo>
                  <a:lnTo>
                    <a:pt x="19189" y="17841"/>
                  </a:lnTo>
                  <a:lnTo>
                    <a:pt x="19674" y="17417"/>
                  </a:lnTo>
                  <a:lnTo>
                    <a:pt x="20143" y="16993"/>
                  </a:lnTo>
                  <a:lnTo>
                    <a:pt x="20643" y="16600"/>
                  </a:lnTo>
                  <a:lnTo>
                    <a:pt x="21143" y="16206"/>
                  </a:lnTo>
                  <a:lnTo>
                    <a:pt x="21643" y="15842"/>
                  </a:lnTo>
                  <a:lnTo>
                    <a:pt x="22157" y="15479"/>
                  </a:lnTo>
                  <a:lnTo>
                    <a:pt x="22672" y="15130"/>
                  </a:lnTo>
                  <a:lnTo>
                    <a:pt x="23203" y="14812"/>
                  </a:lnTo>
                  <a:lnTo>
                    <a:pt x="23733" y="14494"/>
                  </a:lnTo>
                  <a:lnTo>
                    <a:pt x="24278" y="14191"/>
                  </a:lnTo>
                  <a:lnTo>
                    <a:pt x="24823" y="13904"/>
                  </a:lnTo>
                  <a:lnTo>
                    <a:pt x="25383" y="13631"/>
                  </a:lnTo>
                  <a:lnTo>
                    <a:pt x="25929" y="13374"/>
                  </a:lnTo>
                  <a:lnTo>
                    <a:pt x="26489" y="13116"/>
                  </a:lnTo>
                  <a:lnTo>
                    <a:pt x="27065" y="12889"/>
                  </a:lnTo>
                  <a:lnTo>
                    <a:pt x="27640" y="12677"/>
                  </a:lnTo>
                  <a:lnTo>
                    <a:pt x="28216" y="12465"/>
                  </a:lnTo>
                  <a:lnTo>
                    <a:pt x="28791" y="12283"/>
                  </a:lnTo>
                  <a:lnTo>
                    <a:pt x="29367" y="12101"/>
                  </a:lnTo>
                  <a:lnTo>
                    <a:pt x="29957" y="11950"/>
                  </a:lnTo>
                  <a:lnTo>
                    <a:pt x="30548" y="11799"/>
                  </a:lnTo>
                  <a:lnTo>
                    <a:pt x="31139" y="11677"/>
                  </a:lnTo>
                  <a:lnTo>
                    <a:pt x="31729" y="11556"/>
                  </a:lnTo>
                  <a:lnTo>
                    <a:pt x="32335" y="11450"/>
                  </a:lnTo>
                  <a:lnTo>
                    <a:pt x="32926" y="11359"/>
                  </a:lnTo>
                  <a:lnTo>
                    <a:pt x="33532" y="11284"/>
                  </a:lnTo>
                  <a:lnTo>
                    <a:pt x="34137" y="11238"/>
                  </a:lnTo>
                  <a:lnTo>
                    <a:pt x="34743" y="11193"/>
                  </a:lnTo>
                  <a:lnTo>
                    <a:pt x="35349" y="11147"/>
                  </a:lnTo>
                  <a:lnTo>
                    <a:pt x="35940" y="11132"/>
                  </a:lnTo>
                  <a:close/>
                  <a:moveTo>
                    <a:pt x="35773" y="0"/>
                  </a:moveTo>
                  <a:lnTo>
                    <a:pt x="34910" y="31"/>
                  </a:lnTo>
                  <a:lnTo>
                    <a:pt x="34031" y="76"/>
                  </a:lnTo>
                  <a:lnTo>
                    <a:pt x="33168" y="137"/>
                  </a:lnTo>
                  <a:lnTo>
                    <a:pt x="32290" y="228"/>
                  </a:lnTo>
                  <a:lnTo>
                    <a:pt x="31426" y="334"/>
                  </a:lnTo>
                  <a:lnTo>
                    <a:pt x="30563" y="455"/>
                  </a:lnTo>
                  <a:lnTo>
                    <a:pt x="29700" y="606"/>
                  </a:lnTo>
                  <a:lnTo>
                    <a:pt x="28852" y="773"/>
                  </a:lnTo>
                  <a:lnTo>
                    <a:pt x="27988" y="970"/>
                  </a:lnTo>
                  <a:lnTo>
                    <a:pt x="27140" y="1167"/>
                  </a:lnTo>
                  <a:lnTo>
                    <a:pt x="26292" y="1409"/>
                  </a:lnTo>
                  <a:lnTo>
                    <a:pt x="25459" y="1651"/>
                  </a:lnTo>
                  <a:lnTo>
                    <a:pt x="24626" y="1924"/>
                  </a:lnTo>
                  <a:lnTo>
                    <a:pt x="23793" y="2212"/>
                  </a:lnTo>
                  <a:lnTo>
                    <a:pt x="22960" y="2530"/>
                  </a:lnTo>
                  <a:lnTo>
                    <a:pt x="22157" y="2863"/>
                  </a:lnTo>
                  <a:lnTo>
                    <a:pt x="21340" y="3211"/>
                  </a:lnTo>
                  <a:lnTo>
                    <a:pt x="20537" y="3590"/>
                  </a:lnTo>
                  <a:lnTo>
                    <a:pt x="19734" y="3984"/>
                  </a:lnTo>
                  <a:lnTo>
                    <a:pt x="18947" y="4408"/>
                  </a:lnTo>
                  <a:lnTo>
                    <a:pt x="18174" y="4832"/>
                  </a:lnTo>
                  <a:lnTo>
                    <a:pt x="17402" y="5286"/>
                  </a:lnTo>
                  <a:lnTo>
                    <a:pt x="16645" y="5771"/>
                  </a:lnTo>
                  <a:lnTo>
                    <a:pt x="15902" y="6271"/>
                  </a:lnTo>
                  <a:lnTo>
                    <a:pt x="15160" y="6785"/>
                  </a:lnTo>
                  <a:lnTo>
                    <a:pt x="14418" y="7316"/>
                  </a:lnTo>
                  <a:lnTo>
                    <a:pt x="13706" y="7876"/>
                  </a:lnTo>
                  <a:lnTo>
                    <a:pt x="12995" y="8451"/>
                  </a:lnTo>
                  <a:lnTo>
                    <a:pt x="12298" y="9057"/>
                  </a:lnTo>
                  <a:lnTo>
                    <a:pt x="11616" y="9678"/>
                  </a:lnTo>
                  <a:lnTo>
                    <a:pt x="10950" y="10314"/>
                  </a:lnTo>
                  <a:lnTo>
                    <a:pt x="10284" y="10966"/>
                  </a:lnTo>
                  <a:lnTo>
                    <a:pt x="9648" y="11647"/>
                  </a:lnTo>
                  <a:lnTo>
                    <a:pt x="9011" y="12344"/>
                  </a:lnTo>
                  <a:lnTo>
                    <a:pt x="8406" y="13056"/>
                  </a:lnTo>
                  <a:lnTo>
                    <a:pt x="7830" y="13767"/>
                  </a:lnTo>
                  <a:lnTo>
                    <a:pt x="7270" y="14510"/>
                  </a:lnTo>
                  <a:lnTo>
                    <a:pt x="6724" y="15237"/>
                  </a:lnTo>
                  <a:lnTo>
                    <a:pt x="6194" y="15994"/>
                  </a:lnTo>
                  <a:lnTo>
                    <a:pt x="5695" y="16751"/>
                  </a:lnTo>
                  <a:lnTo>
                    <a:pt x="5225" y="17523"/>
                  </a:lnTo>
                  <a:lnTo>
                    <a:pt x="4771" y="18296"/>
                  </a:lnTo>
                  <a:lnTo>
                    <a:pt x="4332" y="19083"/>
                  </a:lnTo>
                  <a:lnTo>
                    <a:pt x="3907" y="19886"/>
                  </a:lnTo>
                  <a:lnTo>
                    <a:pt x="3514" y="20689"/>
                  </a:lnTo>
                  <a:lnTo>
                    <a:pt x="3150" y="21492"/>
                  </a:lnTo>
                  <a:lnTo>
                    <a:pt x="2787" y="22309"/>
                  </a:lnTo>
                  <a:lnTo>
                    <a:pt x="2454" y="23142"/>
                  </a:lnTo>
                  <a:lnTo>
                    <a:pt x="2151" y="23975"/>
                  </a:lnTo>
                  <a:lnTo>
                    <a:pt x="1863" y="24808"/>
                  </a:lnTo>
                  <a:lnTo>
                    <a:pt x="1590" y="25641"/>
                  </a:lnTo>
                  <a:lnTo>
                    <a:pt x="1348" y="26489"/>
                  </a:lnTo>
                  <a:lnTo>
                    <a:pt x="1121" y="27338"/>
                  </a:lnTo>
                  <a:lnTo>
                    <a:pt x="909" y="28201"/>
                  </a:lnTo>
                  <a:lnTo>
                    <a:pt x="727" y="29049"/>
                  </a:lnTo>
                  <a:lnTo>
                    <a:pt x="560" y="29912"/>
                  </a:lnTo>
                  <a:lnTo>
                    <a:pt x="424" y="30776"/>
                  </a:lnTo>
                  <a:lnTo>
                    <a:pt x="303" y="31639"/>
                  </a:lnTo>
                  <a:lnTo>
                    <a:pt x="197" y="32517"/>
                  </a:lnTo>
                  <a:lnTo>
                    <a:pt x="121" y="33381"/>
                  </a:lnTo>
                  <a:lnTo>
                    <a:pt x="61" y="34259"/>
                  </a:lnTo>
                  <a:lnTo>
                    <a:pt x="15" y="35122"/>
                  </a:lnTo>
                  <a:lnTo>
                    <a:pt x="0" y="36001"/>
                  </a:lnTo>
                  <a:lnTo>
                    <a:pt x="0" y="36864"/>
                  </a:lnTo>
                  <a:lnTo>
                    <a:pt x="30" y="37742"/>
                  </a:lnTo>
                  <a:lnTo>
                    <a:pt x="76" y="38621"/>
                  </a:lnTo>
                  <a:lnTo>
                    <a:pt x="136" y="39484"/>
                  </a:lnTo>
                  <a:lnTo>
                    <a:pt x="227" y="40347"/>
                  </a:lnTo>
                  <a:lnTo>
                    <a:pt x="333" y="41226"/>
                  </a:lnTo>
                  <a:lnTo>
                    <a:pt x="454" y="42089"/>
                  </a:lnTo>
                  <a:lnTo>
                    <a:pt x="606" y="42937"/>
                  </a:lnTo>
                  <a:lnTo>
                    <a:pt x="772" y="43800"/>
                  </a:lnTo>
                  <a:lnTo>
                    <a:pt x="969" y="44664"/>
                  </a:lnTo>
                  <a:lnTo>
                    <a:pt x="1181" y="45512"/>
                  </a:lnTo>
                  <a:lnTo>
                    <a:pt x="1409" y="46360"/>
                  </a:lnTo>
                  <a:lnTo>
                    <a:pt x="1651" y="47193"/>
                  </a:lnTo>
                  <a:lnTo>
                    <a:pt x="1923" y="48026"/>
                  </a:lnTo>
                  <a:lnTo>
                    <a:pt x="2226" y="48859"/>
                  </a:lnTo>
                  <a:lnTo>
                    <a:pt x="2529" y="49677"/>
                  </a:lnTo>
                  <a:lnTo>
                    <a:pt x="2862" y="50495"/>
                  </a:lnTo>
                  <a:lnTo>
                    <a:pt x="3226" y="51313"/>
                  </a:lnTo>
                  <a:lnTo>
                    <a:pt x="3589" y="52115"/>
                  </a:lnTo>
                  <a:lnTo>
                    <a:pt x="3983" y="52903"/>
                  </a:lnTo>
                  <a:lnTo>
                    <a:pt x="4407" y="53690"/>
                  </a:lnTo>
                  <a:lnTo>
                    <a:pt x="4846" y="54478"/>
                  </a:lnTo>
                  <a:lnTo>
                    <a:pt x="5301" y="55250"/>
                  </a:lnTo>
                  <a:lnTo>
                    <a:pt x="5770" y="56008"/>
                  </a:lnTo>
                  <a:lnTo>
                    <a:pt x="6270" y="56750"/>
                  </a:lnTo>
                  <a:lnTo>
                    <a:pt x="6785" y="57492"/>
                  </a:lnTo>
                  <a:lnTo>
                    <a:pt x="7315" y="58219"/>
                  </a:lnTo>
                  <a:lnTo>
                    <a:pt x="7876" y="58946"/>
                  </a:lnTo>
                  <a:lnTo>
                    <a:pt x="8451" y="59658"/>
                  </a:lnTo>
                  <a:lnTo>
                    <a:pt x="9057" y="60354"/>
                  </a:lnTo>
                  <a:lnTo>
                    <a:pt x="9678" y="61036"/>
                  </a:lnTo>
                  <a:lnTo>
                    <a:pt x="10314" y="61702"/>
                  </a:lnTo>
                  <a:lnTo>
                    <a:pt x="10980" y="62353"/>
                  </a:lnTo>
                  <a:lnTo>
                    <a:pt x="11647" y="63005"/>
                  </a:lnTo>
                  <a:lnTo>
                    <a:pt x="12343" y="63626"/>
                  </a:lnTo>
                  <a:lnTo>
                    <a:pt x="13055" y="64231"/>
                  </a:lnTo>
                  <a:lnTo>
                    <a:pt x="13782" y="64822"/>
                  </a:lnTo>
                  <a:lnTo>
                    <a:pt x="14509" y="65383"/>
                  </a:lnTo>
                  <a:lnTo>
                    <a:pt x="15251" y="65928"/>
                  </a:lnTo>
                  <a:lnTo>
                    <a:pt x="15993" y="66443"/>
                  </a:lnTo>
                  <a:lnTo>
                    <a:pt x="16751" y="66942"/>
                  </a:lnTo>
                  <a:lnTo>
                    <a:pt x="17523" y="67427"/>
                  </a:lnTo>
                  <a:lnTo>
                    <a:pt x="18311" y="67881"/>
                  </a:lnTo>
                  <a:lnTo>
                    <a:pt x="19098" y="68321"/>
                  </a:lnTo>
                  <a:lnTo>
                    <a:pt x="19886" y="68730"/>
                  </a:lnTo>
                  <a:lnTo>
                    <a:pt x="20688" y="69139"/>
                  </a:lnTo>
                  <a:lnTo>
                    <a:pt x="21506" y="69502"/>
                  </a:lnTo>
                  <a:lnTo>
                    <a:pt x="22324" y="69850"/>
                  </a:lnTo>
                  <a:lnTo>
                    <a:pt x="23142" y="70184"/>
                  </a:lnTo>
                  <a:lnTo>
                    <a:pt x="23975" y="70502"/>
                  </a:lnTo>
                  <a:lnTo>
                    <a:pt x="24808" y="70789"/>
                  </a:lnTo>
                  <a:lnTo>
                    <a:pt x="25641" y="71062"/>
                  </a:lnTo>
                  <a:lnTo>
                    <a:pt x="26489" y="71304"/>
                  </a:lnTo>
                  <a:lnTo>
                    <a:pt x="27337" y="71531"/>
                  </a:lnTo>
                  <a:lnTo>
                    <a:pt x="28200" y="71728"/>
                  </a:lnTo>
                  <a:lnTo>
                    <a:pt x="29049" y="71925"/>
                  </a:lnTo>
                  <a:lnTo>
                    <a:pt x="29912" y="72077"/>
                  </a:lnTo>
                  <a:lnTo>
                    <a:pt x="30775" y="72228"/>
                  </a:lnTo>
                  <a:lnTo>
                    <a:pt x="31638" y="72349"/>
                  </a:lnTo>
                  <a:lnTo>
                    <a:pt x="32517" y="72455"/>
                  </a:lnTo>
                  <a:lnTo>
                    <a:pt x="33380" y="72531"/>
                  </a:lnTo>
                  <a:lnTo>
                    <a:pt x="34259" y="72592"/>
                  </a:lnTo>
                  <a:lnTo>
                    <a:pt x="35122" y="72622"/>
                  </a:lnTo>
                  <a:lnTo>
                    <a:pt x="36000" y="72652"/>
                  </a:lnTo>
                  <a:lnTo>
                    <a:pt x="36879" y="72637"/>
                  </a:lnTo>
                  <a:lnTo>
                    <a:pt x="37742" y="72622"/>
                  </a:lnTo>
                  <a:lnTo>
                    <a:pt x="38620" y="72577"/>
                  </a:lnTo>
                  <a:lnTo>
                    <a:pt x="39484" y="72516"/>
                  </a:lnTo>
                  <a:lnTo>
                    <a:pt x="40362" y="72425"/>
                  </a:lnTo>
                  <a:lnTo>
                    <a:pt x="41225" y="72319"/>
                  </a:lnTo>
                  <a:lnTo>
                    <a:pt x="42089" y="72183"/>
                  </a:lnTo>
                  <a:lnTo>
                    <a:pt x="42952" y="72046"/>
                  </a:lnTo>
                  <a:lnTo>
                    <a:pt x="43800" y="71880"/>
                  </a:lnTo>
                  <a:lnTo>
                    <a:pt x="44663" y="71683"/>
                  </a:lnTo>
                  <a:lnTo>
                    <a:pt x="45511" y="71471"/>
                  </a:lnTo>
                  <a:lnTo>
                    <a:pt x="46360" y="71244"/>
                  </a:lnTo>
                  <a:lnTo>
                    <a:pt x="47193" y="70986"/>
                  </a:lnTo>
                  <a:lnTo>
                    <a:pt x="48026" y="70714"/>
                  </a:lnTo>
                  <a:lnTo>
                    <a:pt x="48859" y="70426"/>
                  </a:lnTo>
                  <a:lnTo>
                    <a:pt x="49692" y="70123"/>
                  </a:lnTo>
                  <a:lnTo>
                    <a:pt x="50509" y="69790"/>
                  </a:lnTo>
                  <a:lnTo>
                    <a:pt x="51312" y="69426"/>
                  </a:lnTo>
                  <a:lnTo>
                    <a:pt x="52115" y="69048"/>
                  </a:lnTo>
                  <a:lnTo>
                    <a:pt x="52917" y="68654"/>
                  </a:lnTo>
                  <a:lnTo>
                    <a:pt x="53705" y="68245"/>
                  </a:lnTo>
                  <a:lnTo>
                    <a:pt x="54477" y="67806"/>
                  </a:lnTo>
                  <a:lnTo>
                    <a:pt x="55250" y="67351"/>
                  </a:lnTo>
                  <a:lnTo>
                    <a:pt x="56007" y="66882"/>
                  </a:lnTo>
                  <a:lnTo>
                    <a:pt x="56764" y="66382"/>
                  </a:lnTo>
                  <a:lnTo>
                    <a:pt x="57491" y="65867"/>
                  </a:lnTo>
                  <a:lnTo>
                    <a:pt x="58233" y="65322"/>
                  </a:lnTo>
                  <a:lnTo>
                    <a:pt x="58945" y="64762"/>
                  </a:lnTo>
                  <a:lnTo>
                    <a:pt x="59657" y="64186"/>
                  </a:lnTo>
                  <a:lnTo>
                    <a:pt x="60354" y="63595"/>
                  </a:lnTo>
                  <a:lnTo>
                    <a:pt x="61035" y="62974"/>
                  </a:lnTo>
                  <a:lnTo>
                    <a:pt x="61702" y="62338"/>
                  </a:lnTo>
                  <a:lnTo>
                    <a:pt x="62368" y="61672"/>
                  </a:lnTo>
                  <a:lnTo>
                    <a:pt x="63004" y="60990"/>
                  </a:lnTo>
                  <a:lnTo>
                    <a:pt x="63640" y="60294"/>
                  </a:lnTo>
                  <a:lnTo>
                    <a:pt x="64246" y="59597"/>
                  </a:lnTo>
                  <a:lnTo>
                    <a:pt x="64822" y="58870"/>
                  </a:lnTo>
                  <a:lnTo>
                    <a:pt x="65382" y="58143"/>
                  </a:lnTo>
                  <a:lnTo>
                    <a:pt x="65927" y="57401"/>
                  </a:lnTo>
                  <a:lnTo>
                    <a:pt x="66457" y="56659"/>
                  </a:lnTo>
                  <a:lnTo>
                    <a:pt x="66957" y="55886"/>
                  </a:lnTo>
                  <a:lnTo>
                    <a:pt x="67427" y="55129"/>
                  </a:lnTo>
                  <a:lnTo>
                    <a:pt x="67881" y="54342"/>
                  </a:lnTo>
                  <a:lnTo>
                    <a:pt x="68320" y="53554"/>
                  </a:lnTo>
                  <a:lnTo>
                    <a:pt x="68744" y="52766"/>
                  </a:lnTo>
                  <a:lnTo>
                    <a:pt x="69138" y="51964"/>
                  </a:lnTo>
                  <a:lnTo>
                    <a:pt x="69501" y="51146"/>
                  </a:lnTo>
                  <a:lnTo>
                    <a:pt x="69865" y="50328"/>
                  </a:lnTo>
                  <a:lnTo>
                    <a:pt x="70198" y="49510"/>
                  </a:lnTo>
                  <a:lnTo>
                    <a:pt x="70501" y="48677"/>
                  </a:lnTo>
                  <a:lnTo>
                    <a:pt x="70789" y="47844"/>
                  </a:lnTo>
                  <a:lnTo>
                    <a:pt x="71061" y="46996"/>
                  </a:lnTo>
                  <a:lnTo>
                    <a:pt x="71304" y="46163"/>
                  </a:lnTo>
                  <a:lnTo>
                    <a:pt x="71531" y="45300"/>
                  </a:lnTo>
                  <a:lnTo>
                    <a:pt x="71743" y="44452"/>
                  </a:lnTo>
                  <a:lnTo>
                    <a:pt x="71925" y="43588"/>
                  </a:lnTo>
                  <a:lnTo>
                    <a:pt x="72091" y="42725"/>
                  </a:lnTo>
                  <a:lnTo>
                    <a:pt x="72228" y="41862"/>
                  </a:lnTo>
                  <a:lnTo>
                    <a:pt x="72349" y="40999"/>
                  </a:lnTo>
                  <a:lnTo>
                    <a:pt x="72455" y="40135"/>
                  </a:lnTo>
                  <a:lnTo>
                    <a:pt x="72531" y="39257"/>
                  </a:lnTo>
                  <a:lnTo>
                    <a:pt x="72591" y="38394"/>
                  </a:lnTo>
                  <a:lnTo>
                    <a:pt x="72637" y="37515"/>
                  </a:lnTo>
                  <a:lnTo>
                    <a:pt x="72652" y="36652"/>
                  </a:lnTo>
                  <a:lnTo>
                    <a:pt x="72652" y="35774"/>
                  </a:lnTo>
                  <a:lnTo>
                    <a:pt x="72621" y="34910"/>
                  </a:lnTo>
                  <a:lnTo>
                    <a:pt x="72576" y="34032"/>
                  </a:lnTo>
                  <a:lnTo>
                    <a:pt x="72515" y="33169"/>
                  </a:lnTo>
                  <a:lnTo>
                    <a:pt x="72425" y="32290"/>
                  </a:lnTo>
                  <a:lnTo>
                    <a:pt x="72318" y="31427"/>
                  </a:lnTo>
                  <a:lnTo>
                    <a:pt x="72197" y="30564"/>
                  </a:lnTo>
                  <a:lnTo>
                    <a:pt x="72046" y="29700"/>
                  </a:lnTo>
                  <a:lnTo>
                    <a:pt x="71879" y="28837"/>
                  </a:lnTo>
                  <a:lnTo>
                    <a:pt x="71682" y="27989"/>
                  </a:lnTo>
                  <a:lnTo>
                    <a:pt x="71470" y="27141"/>
                  </a:lnTo>
                  <a:lnTo>
                    <a:pt x="71243" y="26293"/>
                  </a:lnTo>
                  <a:lnTo>
                    <a:pt x="71001" y="25460"/>
                  </a:lnTo>
                  <a:lnTo>
                    <a:pt x="70728" y="24611"/>
                  </a:lnTo>
                  <a:lnTo>
                    <a:pt x="70425" y="23794"/>
                  </a:lnTo>
                  <a:lnTo>
                    <a:pt x="70122" y="22961"/>
                  </a:lnTo>
                  <a:lnTo>
                    <a:pt x="69789" y="22143"/>
                  </a:lnTo>
                  <a:lnTo>
                    <a:pt x="69426" y="21340"/>
                  </a:lnTo>
                  <a:lnTo>
                    <a:pt x="69062" y="20537"/>
                  </a:lnTo>
                  <a:lnTo>
                    <a:pt x="68668" y="19735"/>
                  </a:lnTo>
                  <a:lnTo>
                    <a:pt x="68244" y="18947"/>
                  </a:lnTo>
                  <a:lnTo>
                    <a:pt x="67805" y="18175"/>
                  </a:lnTo>
                  <a:lnTo>
                    <a:pt x="67351" y="17402"/>
                  </a:lnTo>
                  <a:lnTo>
                    <a:pt x="66881" y="16645"/>
                  </a:lnTo>
                  <a:lnTo>
                    <a:pt x="66382" y="15888"/>
                  </a:lnTo>
                  <a:lnTo>
                    <a:pt x="65867" y="15146"/>
                  </a:lnTo>
                  <a:lnTo>
                    <a:pt x="65337" y="14419"/>
                  </a:lnTo>
                  <a:lnTo>
                    <a:pt x="64776" y="13707"/>
                  </a:lnTo>
                  <a:lnTo>
                    <a:pt x="64201" y="12995"/>
                  </a:lnTo>
                  <a:lnTo>
                    <a:pt x="63595" y="12298"/>
                  </a:lnTo>
                  <a:lnTo>
                    <a:pt x="62974" y="11617"/>
                  </a:lnTo>
                  <a:lnTo>
                    <a:pt x="62338" y="10950"/>
                  </a:lnTo>
                  <a:lnTo>
                    <a:pt x="61671" y="10284"/>
                  </a:lnTo>
                  <a:lnTo>
                    <a:pt x="61005" y="9648"/>
                  </a:lnTo>
                  <a:lnTo>
                    <a:pt x="60308" y="9012"/>
                  </a:lnTo>
                  <a:lnTo>
                    <a:pt x="59596" y="8406"/>
                  </a:lnTo>
                  <a:lnTo>
                    <a:pt x="58870" y="7830"/>
                  </a:lnTo>
                  <a:lnTo>
                    <a:pt x="58143" y="7255"/>
                  </a:lnTo>
                  <a:lnTo>
                    <a:pt x="57400" y="6725"/>
                  </a:lnTo>
                  <a:lnTo>
                    <a:pt x="56658" y="6195"/>
                  </a:lnTo>
                  <a:lnTo>
                    <a:pt x="55901" y="5695"/>
                  </a:lnTo>
                  <a:lnTo>
                    <a:pt x="55129" y="5225"/>
                  </a:lnTo>
                  <a:lnTo>
                    <a:pt x="54341" y="4756"/>
                  </a:lnTo>
                  <a:lnTo>
                    <a:pt x="53554" y="4332"/>
                  </a:lnTo>
                  <a:lnTo>
                    <a:pt x="52766" y="3908"/>
                  </a:lnTo>
                  <a:lnTo>
                    <a:pt x="51963" y="3514"/>
                  </a:lnTo>
                  <a:lnTo>
                    <a:pt x="51145" y="3135"/>
                  </a:lnTo>
                  <a:lnTo>
                    <a:pt x="50328" y="2787"/>
                  </a:lnTo>
                  <a:lnTo>
                    <a:pt x="49510" y="2454"/>
                  </a:lnTo>
                  <a:lnTo>
                    <a:pt x="48677" y="2151"/>
                  </a:lnTo>
                  <a:lnTo>
                    <a:pt x="47844" y="1863"/>
                  </a:lnTo>
                  <a:lnTo>
                    <a:pt x="47011" y="1591"/>
                  </a:lnTo>
                  <a:lnTo>
                    <a:pt x="46163" y="1348"/>
                  </a:lnTo>
                  <a:lnTo>
                    <a:pt x="45315" y="1121"/>
                  </a:lnTo>
                  <a:lnTo>
                    <a:pt x="44451" y="909"/>
                  </a:lnTo>
                  <a:lnTo>
                    <a:pt x="43603" y="727"/>
                  </a:lnTo>
                  <a:lnTo>
                    <a:pt x="42740" y="561"/>
                  </a:lnTo>
                  <a:lnTo>
                    <a:pt x="41877" y="424"/>
                  </a:lnTo>
                  <a:lnTo>
                    <a:pt x="40998" y="303"/>
                  </a:lnTo>
                  <a:lnTo>
                    <a:pt x="40135" y="197"/>
                  </a:lnTo>
                  <a:lnTo>
                    <a:pt x="39272" y="122"/>
                  </a:lnTo>
                  <a:lnTo>
                    <a:pt x="38393" y="61"/>
                  </a:lnTo>
                  <a:lnTo>
                    <a:pt x="37530" y="16"/>
                  </a:lnTo>
                  <a:lnTo>
                    <a:pt x="3665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Google Shape;1252;p38">
              <a:extLst>
                <a:ext uri="{FF2B5EF4-FFF2-40B4-BE49-F238E27FC236}">
                  <a16:creationId xmlns:a16="http://schemas.microsoft.com/office/drawing/2014/main" id="{9C17A4C8-9047-4824-BA20-FFF432288BD5}"/>
                </a:ext>
              </a:extLst>
            </p:cNvPr>
            <p:cNvSpPr/>
            <p:nvPr/>
          </p:nvSpPr>
          <p:spPr>
            <a:xfrm>
              <a:off x="5118525" y="648550"/>
              <a:ext cx="1036350" cy="1061700"/>
            </a:xfrm>
            <a:custGeom>
              <a:avLst/>
              <a:gdLst/>
              <a:ahLst/>
              <a:cxnLst/>
              <a:rect l="l" t="t" r="r" b="b"/>
              <a:pathLst>
                <a:path w="41454" h="42468" extrusionOk="0">
                  <a:moveTo>
                    <a:pt x="26369" y="0"/>
                  </a:moveTo>
                  <a:lnTo>
                    <a:pt x="26187" y="31"/>
                  </a:lnTo>
                  <a:lnTo>
                    <a:pt x="26020" y="91"/>
                  </a:lnTo>
                  <a:lnTo>
                    <a:pt x="25945" y="137"/>
                  </a:lnTo>
                  <a:lnTo>
                    <a:pt x="25869" y="182"/>
                  </a:lnTo>
                  <a:lnTo>
                    <a:pt x="25793" y="243"/>
                  </a:lnTo>
                  <a:lnTo>
                    <a:pt x="25718" y="303"/>
                  </a:lnTo>
                  <a:lnTo>
                    <a:pt x="243" y="27853"/>
                  </a:lnTo>
                  <a:lnTo>
                    <a:pt x="183" y="27928"/>
                  </a:lnTo>
                  <a:lnTo>
                    <a:pt x="137" y="28004"/>
                  </a:lnTo>
                  <a:lnTo>
                    <a:pt x="92" y="28080"/>
                  </a:lnTo>
                  <a:lnTo>
                    <a:pt x="62" y="28171"/>
                  </a:lnTo>
                  <a:lnTo>
                    <a:pt x="16" y="28352"/>
                  </a:lnTo>
                  <a:lnTo>
                    <a:pt x="1" y="28519"/>
                  </a:lnTo>
                  <a:lnTo>
                    <a:pt x="31" y="28701"/>
                  </a:lnTo>
                  <a:lnTo>
                    <a:pt x="77" y="28883"/>
                  </a:lnTo>
                  <a:lnTo>
                    <a:pt x="122" y="28958"/>
                  </a:lnTo>
                  <a:lnTo>
                    <a:pt x="168" y="29034"/>
                  </a:lnTo>
                  <a:lnTo>
                    <a:pt x="228" y="29110"/>
                  </a:lnTo>
                  <a:lnTo>
                    <a:pt x="304" y="29170"/>
                  </a:lnTo>
                  <a:lnTo>
                    <a:pt x="14404" y="42226"/>
                  </a:lnTo>
                  <a:lnTo>
                    <a:pt x="14480" y="42286"/>
                  </a:lnTo>
                  <a:lnTo>
                    <a:pt x="14556" y="42332"/>
                  </a:lnTo>
                  <a:lnTo>
                    <a:pt x="14646" y="42377"/>
                  </a:lnTo>
                  <a:lnTo>
                    <a:pt x="14722" y="42422"/>
                  </a:lnTo>
                  <a:lnTo>
                    <a:pt x="14904" y="42468"/>
                  </a:lnTo>
                  <a:lnTo>
                    <a:pt x="15086" y="42468"/>
                  </a:lnTo>
                  <a:lnTo>
                    <a:pt x="15252" y="42453"/>
                  </a:lnTo>
                  <a:lnTo>
                    <a:pt x="15434" y="42392"/>
                  </a:lnTo>
                  <a:lnTo>
                    <a:pt x="15510" y="42347"/>
                  </a:lnTo>
                  <a:lnTo>
                    <a:pt x="15585" y="42301"/>
                  </a:lnTo>
                  <a:lnTo>
                    <a:pt x="15661" y="42241"/>
                  </a:lnTo>
                  <a:lnTo>
                    <a:pt x="15737" y="42165"/>
                  </a:lnTo>
                  <a:lnTo>
                    <a:pt x="20674" y="36834"/>
                  </a:lnTo>
                  <a:lnTo>
                    <a:pt x="20735" y="36758"/>
                  </a:lnTo>
                  <a:lnTo>
                    <a:pt x="20780" y="36682"/>
                  </a:lnTo>
                  <a:lnTo>
                    <a:pt x="20826" y="36591"/>
                  </a:lnTo>
                  <a:lnTo>
                    <a:pt x="20871" y="36516"/>
                  </a:lnTo>
                  <a:lnTo>
                    <a:pt x="20916" y="36334"/>
                  </a:lnTo>
                  <a:lnTo>
                    <a:pt x="20916" y="36152"/>
                  </a:lnTo>
                  <a:lnTo>
                    <a:pt x="20901" y="35971"/>
                  </a:lnTo>
                  <a:lnTo>
                    <a:pt x="20841" y="35804"/>
                  </a:lnTo>
                  <a:lnTo>
                    <a:pt x="20795" y="35728"/>
                  </a:lnTo>
                  <a:lnTo>
                    <a:pt x="20750" y="35652"/>
                  </a:lnTo>
                  <a:lnTo>
                    <a:pt x="20689" y="35577"/>
                  </a:lnTo>
                  <a:lnTo>
                    <a:pt x="20614" y="35501"/>
                  </a:lnTo>
                  <a:lnTo>
                    <a:pt x="15131" y="30427"/>
                  </a:lnTo>
                  <a:lnTo>
                    <a:pt x="15070" y="30352"/>
                  </a:lnTo>
                  <a:lnTo>
                    <a:pt x="15010" y="30291"/>
                  </a:lnTo>
                  <a:lnTo>
                    <a:pt x="14949" y="30200"/>
                  </a:lnTo>
                  <a:lnTo>
                    <a:pt x="14919" y="30124"/>
                  </a:lnTo>
                  <a:lnTo>
                    <a:pt x="14858" y="29958"/>
                  </a:lnTo>
                  <a:lnTo>
                    <a:pt x="14828" y="29776"/>
                  </a:lnTo>
                  <a:lnTo>
                    <a:pt x="14843" y="29594"/>
                  </a:lnTo>
                  <a:lnTo>
                    <a:pt x="14889" y="29428"/>
                  </a:lnTo>
                  <a:lnTo>
                    <a:pt x="14919" y="29337"/>
                  </a:lnTo>
                  <a:lnTo>
                    <a:pt x="14964" y="29261"/>
                  </a:lnTo>
                  <a:lnTo>
                    <a:pt x="15025" y="29170"/>
                  </a:lnTo>
                  <a:lnTo>
                    <a:pt x="15086" y="29110"/>
                  </a:lnTo>
                  <a:lnTo>
                    <a:pt x="17327" y="26686"/>
                  </a:lnTo>
                  <a:lnTo>
                    <a:pt x="17388" y="26611"/>
                  </a:lnTo>
                  <a:lnTo>
                    <a:pt x="17463" y="26550"/>
                  </a:lnTo>
                  <a:lnTo>
                    <a:pt x="17539" y="26505"/>
                  </a:lnTo>
                  <a:lnTo>
                    <a:pt x="17615" y="26459"/>
                  </a:lnTo>
                  <a:lnTo>
                    <a:pt x="17797" y="26399"/>
                  </a:lnTo>
                  <a:lnTo>
                    <a:pt x="17963" y="26384"/>
                  </a:lnTo>
                  <a:lnTo>
                    <a:pt x="18145" y="26384"/>
                  </a:lnTo>
                  <a:lnTo>
                    <a:pt x="18327" y="26429"/>
                  </a:lnTo>
                  <a:lnTo>
                    <a:pt x="18402" y="26474"/>
                  </a:lnTo>
                  <a:lnTo>
                    <a:pt x="18493" y="26520"/>
                  </a:lnTo>
                  <a:lnTo>
                    <a:pt x="18569" y="26565"/>
                  </a:lnTo>
                  <a:lnTo>
                    <a:pt x="18645" y="26626"/>
                  </a:lnTo>
                  <a:lnTo>
                    <a:pt x="24127" y="31700"/>
                  </a:lnTo>
                  <a:lnTo>
                    <a:pt x="24203" y="31760"/>
                  </a:lnTo>
                  <a:lnTo>
                    <a:pt x="24279" y="31821"/>
                  </a:lnTo>
                  <a:lnTo>
                    <a:pt x="24370" y="31866"/>
                  </a:lnTo>
                  <a:lnTo>
                    <a:pt x="24445" y="31896"/>
                  </a:lnTo>
                  <a:lnTo>
                    <a:pt x="24627" y="31942"/>
                  </a:lnTo>
                  <a:lnTo>
                    <a:pt x="24809" y="31957"/>
                  </a:lnTo>
                  <a:lnTo>
                    <a:pt x="24991" y="31927"/>
                  </a:lnTo>
                  <a:lnTo>
                    <a:pt x="25157" y="31866"/>
                  </a:lnTo>
                  <a:lnTo>
                    <a:pt x="25233" y="31836"/>
                  </a:lnTo>
                  <a:lnTo>
                    <a:pt x="25309" y="31775"/>
                  </a:lnTo>
                  <a:lnTo>
                    <a:pt x="25384" y="31715"/>
                  </a:lnTo>
                  <a:lnTo>
                    <a:pt x="25460" y="31654"/>
                  </a:lnTo>
                  <a:lnTo>
                    <a:pt x="31079" y="25581"/>
                  </a:lnTo>
                  <a:lnTo>
                    <a:pt x="31140" y="25505"/>
                  </a:lnTo>
                  <a:lnTo>
                    <a:pt x="31185" y="25429"/>
                  </a:lnTo>
                  <a:lnTo>
                    <a:pt x="31230" y="25354"/>
                  </a:lnTo>
                  <a:lnTo>
                    <a:pt x="31261" y="25263"/>
                  </a:lnTo>
                  <a:lnTo>
                    <a:pt x="31306" y="25081"/>
                  </a:lnTo>
                  <a:lnTo>
                    <a:pt x="31321" y="24914"/>
                  </a:lnTo>
                  <a:lnTo>
                    <a:pt x="31291" y="24733"/>
                  </a:lnTo>
                  <a:lnTo>
                    <a:pt x="31246" y="24551"/>
                  </a:lnTo>
                  <a:lnTo>
                    <a:pt x="31200" y="24475"/>
                  </a:lnTo>
                  <a:lnTo>
                    <a:pt x="31140" y="24400"/>
                  </a:lnTo>
                  <a:lnTo>
                    <a:pt x="31094" y="24324"/>
                  </a:lnTo>
                  <a:lnTo>
                    <a:pt x="31018" y="24263"/>
                  </a:lnTo>
                  <a:lnTo>
                    <a:pt x="25536" y="19174"/>
                  </a:lnTo>
                  <a:lnTo>
                    <a:pt x="25460" y="19114"/>
                  </a:lnTo>
                  <a:lnTo>
                    <a:pt x="25399" y="19038"/>
                  </a:lnTo>
                  <a:lnTo>
                    <a:pt x="25354" y="18962"/>
                  </a:lnTo>
                  <a:lnTo>
                    <a:pt x="25309" y="18871"/>
                  </a:lnTo>
                  <a:lnTo>
                    <a:pt x="25248" y="18705"/>
                  </a:lnTo>
                  <a:lnTo>
                    <a:pt x="25233" y="18523"/>
                  </a:lnTo>
                  <a:lnTo>
                    <a:pt x="25248" y="18357"/>
                  </a:lnTo>
                  <a:lnTo>
                    <a:pt x="25278" y="18175"/>
                  </a:lnTo>
                  <a:lnTo>
                    <a:pt x="25324" y="18084"/>
                  </a:lnTo>
                  <a:lnTo>
                    <a:pt x="25369" y="18008"/>
                  </a:lnTo>
                  <a:lnTo>
                    <a:pt x="25415" y="17932"/>
                  </a:lnTo>
                  <a:lnTo>
                    <a:pt x="25475" y="17857"/>
                  </a:lnTo>
                  <a:lnTo>
                    <a:pt x="27717" y="15434"/>
                  </a:lnTo>
                  <a:lnTo>
                    <a:pt x="27792" y="15373"/>
                  </a:lnTo>
                  <a:lnTo>
                    <a:pt x="27868" y="15312"/>
                  </a:lnTo>
                  <a:lnTo>
                    <a:pt x="27944" y="15252"/>
                  </a:lnTo>
                  <a:lnTo>
                    <a:pt x="28020" y="15221"/>
                  </a:lnTo>
                  <a:lnTo>
                    <a:pt x="28186" y="15161"/>
                  </a:lnTo>
                  <a:lnTo>
                    <a:pt x="28368" y="15131"/>
                  </a:lnTo>
                  <a:lnTo>
                    <a:pt x="28550" y="15146"/>
                  </a:lnTo>
                  <a:lnTo>
                    <a:pt x="28731" y="15191"/>
                  </a:lnTo>
                  <a:lnTo>
                    <a:pt x="28807" y="15221"/>
                  </a:lnTo>
                  <a:lnTo>
                    <a:pt x="28898" y="15267"/>
                  </a:lnTo>
                  <a:lnTo>
                    <a:pt x="28974" y="15327"/>
                  </a:lnTo>
                  <a:lnTo>
                    <a:pt x="29049" y="15388"/>
                  </a:lnTo>
                  <a:lnTo>
                    <a:pt x="34532" y="20462"/>
                  </a:lnTo>
                  <a:lnTo>
                    <a:pt x="34608" y="20522"/>
                  </a:lnTo>
                  <a:lnTo>
                    <a:pt x="34684" y="20568"/>
                  </a:lnTo>
                  <a:lnTo>
                    <a:pt x="34759" y="20613"/>
                  </a:lnTo>
                  <a:lnTo>
                    <a:pt x="34850" y="20659"/>
                  </a:lnTo>
                  <a:lnTo>
                    <a:pt x="35032" y="20704"/>
                  </a:lnTo>
                  <a:lnTo>
                    <a:pt x="35198" y="20704"/>
                  </a:lnTo>
                  <a:lnTo>
                    <a:pt x="35380" y="20689"/>
                  </a:lnTo>
                  <a:lnTo>
                    <a:pt x="35562" y="20628"/>
                  </a:lnTo>
                  <a:lnTo>
                    <a:pt x="35638" y="20583"/>
                  </a:lnTo>
                  <a:lnTo>
                    <a:pt x="35713" y="20537"/>
                  </a:lnTo>
                  <a:lnTo>
                    <a:pt x="35789" y="20477"/>
                  </a:lnTo>
                  <a:lnTo>
                    <a:pt x="35850" y="20401"/>
                  </a:lnTo>
                  <a:lnTo>
                    <a:pt x="41196" y="14631"/>
                  </a:lnTo>
                  <a:lnTo>
                    <a:pt x="41272" y="14555"/>
                  </a:lnTo>
                  <a:lnTo>
                    <a:pt x="41317" y="14479"/>
                  </a:lnTo>
                  <a:lnTo>
                    <a:pt x="41363" y="14388"/>
                  </a:lnTo>
                  <a:lnTo>
                    <a:pt x="41393" y="14313"/>
                  </a:lnTo>
                  <a:lnTo>
                    <a:pt x="41438" y="14131"/>
                  </a:lnTo>
                  <a:lnTo>
                    <a:pt x="41453" y="13949"/>
                  </a:lnTo>
                  <a:lnTo>
                    <a:pt x="41423" y="13768"/>
                  </a:lnTo>
                  <a:lnTo>
                    <a:pt x="41363" y="13601"/>
                  </a:lnTo>
                  <a:lnTo>
                    <a:pt x="41332" y="13525"/>
                  </a:lnTo>
                  <a:lnTo>
                    <a:pt x="41272" y="13449"/>
                  </a:lnTo>
                  <a:lnTo>
                    <a:pt x="41211" y="13374"/>
                  </a:lnTo>
                  <a:lnTo>
                    <a:pt x="41151" y="13298"/>
                  </a:lnTo>
                  <a:lnTo>
                    <a:pt x="27050" y="258"/>
                  </a:lnTo>
                  <a:lnTo>
                    <a:pt x="26975" y="197"/>
                  </a:lnTo>
                  <a:lnTo>
                    <a:pt x="26899" y="137"/>
                  </a:lnTo>
                  <a:lnTo>
                    <a:pt x="26808" y="91"/>
                  </a:lnTo>
                  <a:lnTo>
                    <a:pt x="26732" y="61"/>
                  </a:lnTo>
                  <a:lnTo>
                    <a:pt x="26551" y="16"/>
                  </a:lnTo>
                  <a:lnTo>
                    <a:pt x="26369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Google Shape;1253;p38">
              <a:extLst>
                <a:ext uri="{FF2B5EF4-FFF2-40B4-BE49-F238E27FC236}">
                  <a16:creationId xmlns:a16="http://schemas.microsoft.com/office/drawing/2014/main" id="{C004953D-F553-452F-968D-C17D2E14AA8A}"/>
                </a:ext>
              </a:extLst>
            </p:cNvPr>
            <p:cNvSpPr/>
            <p:nvPr/>
          </p:nvSpPr>
          <p:spPr>
            <a:xfrm>
              <a:off x="4226100" y="602725"/>
              <a:ext cx="1036350" cy="1061725"/>
            </a:xfrm>
            <a:custGeom>
              <a:avLst/>
              <a:gdLst/>
              <a:ahLst/>
              <a:cxnLst/>
              <a:rect l="l" t="t" r="r" b="b"/>
              <a:pathLst>
                <a:path w="41454" h="42469" extrusionOk="0">
                  <a:moveTo>
                    <a:pt x="26384" y="1"/>
                  </a:moveTo>
                  <a:lnTo>
                    <a:pt x="26202" y="16"/>
                  </a:lnTo>
                  <a:lnTo>
                    <a:pt x="26035" y="77"/>
                  </a:lnTo>
                  <a:lnTo>
                    <a:pt x="25944" y="122"/>
                  </a:lnTo>
                  <a:lnTo>
                    <a:pt x="25869" y="167"/>
                  </a:lnTo>
                  <a:lnTo>
                    <a:pt x="25793" y="228"/>
                  </a:lnTo>
                  <a:lnTo>
                    <a:pt x="25732" y="304"/>
                  </a:lnTo>
                  <a:lnTo>
                    <a:pt x="20780" y="5650"/>
                  </a:lnTo>
                  <a:lnTo>
                    <a:pt x="20719" y="5711"/>
                  </a:lnTo>
                  <a:lnTo>
                    <a:pt x="20674" y="5802"/>
                  </a:lnTo>
                  <a:lnTo>
                    <a:pt x="20628" y="5877"/>
                  </a:lnTo>
                  <a:lnTo>
                    <a:pt x="20598" y="5953"/>
                  </a:lnTo>
                  <a:lnTo>
                    <a:pt x="20553" y="6135"/>
                  </a:lnTo>
                  <a:lnTo>
                    <a:pt x="20538" y="6316"/>
                  </a:lnTo>
                  <a:lnTo>
                    <a:pt x="20568" y="6498"/>
                  </a:lnTo>
                  <a:lnTo>
                    <a:pt x="20613" y="6665"/>
                  </a:lnTo>
                  <a:lnTo>
                    <a:pt x="20659" y="6741"/>
                  </a:lnTo>
                  <a:lnTo>
                    <a:pt x="20704" y="6816"/>
                  </a:lnTo>
                  <a:lnTo>
                    <a:pt x="20765" y="6892"/>
                  </a:lnTo>
                  <a:lnTo>
                    <a:pt x="20840" y="6968"/>
                  </a:lnTo>
                  <a:lnTo>
                    <a:pt x="26323" y="12041"/>
                  </a:lnTo>
                  <a:lnTo>
                    <a:pt x="26399" y="12117"/>
                  </a:lnTo>
                  <a:lnTo>
                    <a:pt x="26459" y="12178"/>
                  </a:lnTo>
                  <a:lnTo>
                    <a:pt x="26505" y="12269"/>
                  </a:lnTo>
                  <a:lnTo>
                    <a:pt x="26550" y="12344"/>
                  </a:lnTo>
                  <a:lnTo>
                    <a:pt x="26611" y="12511"/>
                  </a:lnTo>
                  <a:lnTo>
                    <a:pt x="26626" y="12693"/>
                  </a:lnTo>
                  <a:lnTo>
                    <a:pt x="26611" y="12874"/>
                  </a:lnTo>
                  <a:lnTo>
                    <a:pt x="26565" y="13041"/>
                  </a:lnTo>
                  <a:lnTo>
                    <a:pt x="26535" y="13132"/>
                  </a:lnTo>
                  <a:lnTo>
                    <a:pt x="26490" y="13208"/>
                  </a:lnTo>
                  <a:lnTo>
                    <a:pt x="26444" y="13298"/>
                  </a:lnTo>
                  <a:lnTo>
                    <a:pt x="26384" y="13359"/>
                  </a:lnTo>
                  <a:lnTo>
                    <a:pt x="24142" y="15782"/>
                  </a:lnTo>
                  <a:lnTo>
                    <a:pt x="24066" y="15858"/>
                  </a:lnTo>
                  <a:lnTo>
                    <a:pt x="23991" y="15919"/>
                  </a:lnTo>
                  <a:lnTo>
                    <a:pt x="23915" y="15964"/>
                  </a:lnTo>
                  <a:lnTo>
                    <a:pt x="23839" y="16009"/>
                  </a:lnTo>
                  <a:lnTo>
                    <a:pt x="23673" y="16070"/>
                  </a:lnTo>
                  <a:lnTo>
                    <a:pt x="23491" y="16085"/>
                  </a:lnTo>
                  <a:lnTo>
                    <a:pt x="23309" y="16085"/>
                  </a:lnTo>
                  <a:lnTo>
                    <a:pt x="23127" y="16040"/>
                  </a:lnTo>
                  <a:lnTo>
                    <a:pt x="23052" y="15994"/>
                  </a:lnTo>
                  <a:lnTo>
                    <a:pt x="22961" y="15949"/>
                  </a:lnTo>
                  <a:lnTo>
                    <a:pt x="22885" y="15903"/>
                  </a:lnTo>
                  <a:lnTo>
                    <a:pt x="22809" y="15843"/>
                  </a:lnTo>
                  <a:lnTo>
                    <a:pt x="17327" y="10769"/>
                  </a:lnTo>
                  <a:lnTo>
                    <a:pt x="17251" y="10709"/>
                  </a:lnTo>
                  <a:lnTo>
                    <a:pt x="17175" y="10648"/>
                  </a:lnTo>
                  <a:lnTo>
                    <a:pt x="17100" y="10603"/>
                  </a:lnTo>
                  <a:lnTo>
                    <a:pt x="17009" y="10572"/>
                  </a:lnTo>
                  <a:lnTo>
                    <a:pt x="16827" y="10527"/>
                  </a:lnTo>
                  <a:lnTo>
                    <a:pt x="16660" y="10512"/>
                  </a:lnTo>
                  <a:lnTo>
                    <a:pt x="16479" y="10542"/>
                  </a:lnTo>
                  <a:lnTo>
                    <a:pt x="16297" y="10603"/>
                  </a:lnTo>
                  <a:lnTo>
                    <a:pt x="16221" y="10633"/>
                  </a:lnTo>
                  <a:lnTo>
                    <a:pt x="16145" y="10693"/>
                  </a:lnTo>
                  <a:lnTo>
                    <a:pt x="16070" y="10754"/>
                  </a:lnTo>
                  <a:lnTo>
                    <a:pt x="16009" y="10815"/>
                  </a:lnTo>
                  <a:lnTo>
                    <a:pt x="10390" y="16888"/>
                  </a:lnTo>
                  <a:lnTo>
                    <a:pt x="10330" y="16964"/>
                  </a:lnTo>
                  <a:lnTo>
                    <a:pt x="10269" y="17039"/>
                  </a:lnTo>
                  <a:lnTo>
                    <a:pt x="10224" y="17130"/>
                  </a:lnTo>
                  <a:lnTo>
                    <a:pt x="10193" y="17206"/>
                  </a:lnTo>
                  <a:lnTo>
                    <a:pt x="10148" y="17388"/>
                  </a:lnTo>
                  <a:lnTo>
                    <a:pt x="10133" y="17569"/>
                  </a:lnTo>
                  <a:lnTo>
                    <a:pt x="10163" y="17736"/>
                  </a:lnTo>
                  <a:lnTo>
                    <a:pt x="10224" y="17918"/>
                  </a:lnTo>
                  <a:lnTo>
                    <a:pt x="10254" y="17993"/>
                  </a:lnTo>
                  <a:lnTo>
                    <a:pt x="10315" y="18069"/>
                  </a:lnTo>
                  <a:lnTo>
                    <a:pt x="10375" y="18145"/>
                  </a:lnTo>
                  <a:lnTo>
                    <a:pt x="10436" y="18206"/>
                  </a:lnTo>
                  <a:lnTo>
                    <a:pt x="15933" y="23294"/>
                  </a:lnTo>
                  <a:lnTo>
                    <a:pt x="15994" y="23355"/>
                  </a:lnTo>
                  <a:lnTo>
                    <a:pt x="16055" y="23431"/>
                  </a:lnTo>
                  <a:lnTo>
                    <a:pt x="16100" y="23506"/>
                  </a:lnTo>
                  <a:lnTo>
                    <a:pt x="16145" y="23597"/>
                  </a:lnTo>
                  <a:lnTo>
                    <a:pt x="16206" y="23764"/>
                  </a:lnTo>
                  <a:lnTo>
                    <a:pt x="16221" y="23946"/>
                  </a:lnTo>
                  <a:lnTo>
                    <a:pt x="16221" y="24127"/>
                  </a:lnTo>
                  <a:lnTo>
                    <a:pt x="16176" y="24294"/>
                  </a:lnTo>
                  <a:lnTo>
                    <a:pt x="16130" y="24385"/>
                  </a:lnTo>
                  <a:lnTo>
                    <a:pt x="16100" y="24461"/>
                  </a:lnTo>
                  <a:lnTo>
                    <a:pt x="16039" y="24536"/>
                  </a:lnTo>
                  <a:lnTo>
                    <a:pt x="15979" y="24612"/>
                  </a:lnTo>
                  <a:lnTo>
                    <a:pt x="13737" y="27035"/>
                  </a:lnTo>
                  <a:lnTo>
                    <a:pt x="13677" y="27096"/>
                  </a:lnTo>
                  <a:lnTo>
                    <a:pt x="13601" y="27156"/>
                  </a:lnTo>
                  <a:lnTo>
                    <a:pt x="13525" y="27217"/>
                  </a:lnTo>
                  <a:lnTo>
                    <a:pt x="13434" y="27247"/>
                  </a:lnTo>
                  <a:lnTo>
                    <a:pt x="13268" y="27308"/>
                  </a:lnTo>
                  <a:lnTo>
                    <a:pt x="13086" y="27338"/>
                  </a:lnTo>
                  <a:lnTo>
                    <a:pt x="12904" y="27323"/>
                  </a:lnTo>
                  <a:lnTo>
                    <a:pt x="12738" y="27278"/>
                  </a:lnTo>
                  <a:lnTo>
                    <a:pt x="12647" y="27247"/>
                  </a:lnTo>
                  <a:lnTo>
                    <a:pt x="12571" y="27202"/>
                  </a:lnTo>
                  <a:lnTo>
                    <a:pt x="12495" y="27156"/>
                  </a:lnTo>
                  <a:lnTo>
                    <a:pt x="12420" y="27081"/>
                  </a:lnTo>
                  <a:lnTo>
                    <a:pt x="6922" y="22007"/>
                  </a:lnTo>
                  <a:lnTo>
                    <a:pt x="6846" y="21946"/>
                  </a:lnTo>
                  <a:lnTo>
                    <a:pt x="6771" y="21901"/>
                  </a:lnTo>
                  <a:lnTo>
                    <a:pt x="6695" y="21856"/>
                  </a:lnTo>
                  <a:lnTo>
                    <a:pt x="6604" y="21810"/>
                  </a:lnTo>
                  <a:lnTo>
                    <a:pt x="6437" y="21780"/>
                  </a:lnTo>
                  <a:lnTo>
                    <a:pt x="6256" y="21765"/>
                  </a:lnTo>
                  <a:lnTo>
                    <a:pt x="6074" y="21780"/>
                  </a:lnTo>
                  <a:lnTo>
                    <a:pt x="5907" y="21840"/>
                  </a:lnTo>
                  <a:lnTo>
                    <a:pt x="5816" y="21886"/>
                  </a:lnTo>
                  <a:lnTo>
                    <a:pt x="5741" y="21931"/>
                  </a:lnTo>
                  <a:lnTo>
                    <a:pt x="5665" y="21992"/>
                  </a:lnTo>
                  <a:lnTo>
                    <a:pt x="5604" y="22068"/>
                  </a:lnTo>
                  <a:lnTo>
                    <a:pt x="258" y="27838"/>
                  </a:lnTo>
                  <a:lnTo>
                    <a:pt x="198" y="27914"/>
                  </a:lnTo>
                  <a:lnTo>
                    <a:pt x="137" y="27989"/>
                  </a:lnTo>
                  <a:lnTo>
                    <a:pt x="91" y="28080"/>
                  </a:lnTo>
                  <a:lnTo>
                    <a:pt x="61" y="28156"/>
                  </a:lnTo>
                  <a:lnTo>
                    <a:pt x="16" y="28338"/>
                  </a:lnTo>
                  <a:lnTo>
                    <a:pt x="1" y="28519"/>
                  </a:lnTo>
                  <a:lnTo>
                    <a:pt x="31" y="28701"/>
                  </a:lnTo>
                  <a:lnTo>
                    <a:pt x="91" y="28868"/>
                  </a:lnTo>
                  <a:lnTo>
                    <a:pt x="137" y="28944"/>
                  </a:lnTo>
                  <a:lnTo>
                    <a:pt x="182" y="29019"/>
                  </a:lnTo>
                  <a:lnTo>
                    <a:pt x="243" y="29095"/>
                  </a:lnTo>
                  <a:lnTo>
                    <a:pt x="304" y="29171"/>
                  </a:lnTo>
                  <a:lnTo>
                    <a:pt x="14419" y="42211"/>
                  </a:lnTo>
                  <a:lnTo>
                    <a:pt x="14495" y="42271"/>
                  </a:lnTo>
                  <a:lnTo>
                    <a:pt x="14570" y="42332"/>
                  </a:lnTo>
                  <a:lnTo>
                    <a:pt x="14646" y="42377"/>
                  </a:lnTo>
                  <a:lnTo>
                    <a:pt x="14737" y="42408"/>
                  </a:lnTo>
                  <a:lnTo>
                    <a:pt x="14904" y="42453"/>
                  </a:lnTo>
                  <a:lnTo>
                    <a:pt x="15085" y="42468"/>
                  </a:lnTo>
                  <a:lnTo>
                    <a:pt x="15267" y="42438"/>
                  </a:lnTo>
                  <a:lnTo>
                    <a:pt x="15434" y="42377"/>
                  </a:lnTo>
                  <a:lnTo>
                    <a:pt x="15524" y="42332"/>
                  </a:lnTo>
                  <a:lnTo>
                    <a:pt x="15600" y="42287"/>
                  </a:lnTo>
                  <a:lnTo>
                    <a:pt x="15676" y="42226"/>
                  </a:lnTo>
                  <a:lnTo>
                    <a:pt x="15737" y="42165"/>
                  </a:lnTo>
                  <a:lnTo>
                    <a:pt x="41211" y="14616"/>
                  </a:lnTo>
                  <a:lnTo>
                    <a:pt x="41271" y="14540"/>
                  </a:lnTo>
                  <a:lnTo>
                    <a:pt x="41332" y="14465"/>
                  </a:lnTo>
                  <a:lnTo>
                    <a:pt x="41362" y="14389"/>
                  </a:lnTo>
                  <a:lnTo>
                    <a:pt x="41408" y="14298"/>
                  </a:lnTo>
                  <a:lnTo>
                    <a:pt x="41453" y="14116"/>
                  </a:lnTo>
                  <a:lnTo>
                    <a:pt x="41453" y="13950"/>
                  </a:lnTo>
                  <a:lnTo>
                    <a:pt x="41438" y="13768"/>
                  </a:lnTo>
                  <a:lnTo>
                    <a:pt x="41377" y="13601"/>
                  </a:lnTo>
                  <a:lnTo>
                    <a:pt x="41332" y="13510"/>
                  </a:lnTo>
                  <a:lnTo>
                    <a:pt x="41287" y="13435"/>
                  </a:lnTo>
                  <a:lnTo>
                    <a:pt x="41226" y="13359"/>
                  </a:lnTo>
                  <a:lnTo>
                    <a:pt x="41165" y="13298"/>
                  </a:lnTo>
                  <a:lnTo>
                    <a:pt x="27050" y="243"/>
                  </a:lnTo>
                  <a:lnTo>
                    <a:pt x="26974" y="183"/>
                  </a:lnTo>
                  <a:lnTo>
                    <a:pt x="26899" y="137"/>
                  </a:lnTo>
                  <a:lnTo>
                    <a:pt x="26823" y="92"/>
                  </a:lnTo>
                  <a:lnTo>
                    <a:pt x="26732" y="46"/>
                  </a:lnTo>
                  <a:lnTo>
                    <a:pt x="26550" y="16"/>
                  </a:lnTo>
                  <a:lnTo>
                    <a:pt x="26384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Google Shape;1254;p38">
              <a:extLst>
                <a:ext uri="{FF2B5EF4-FFF2-40B4-BE49-F238E27FC236}">
                  <a16:creationId xmlns:a16="http://schemas.microsoft.com/office/drawing/2014/main" id="{932304C6-95DE-420D-BA09-5CD4408DBCA0}"/>
                </a:ext>
              </a:extLst>
            </p:cNvPr>
            <p:cNvSpPr/>
            <p:nvPr/>
          </p:nvSpPr>
          <p:spPr>
            <a:xfrm>
              <a:off x="2456751" y="238500"/>
              <a:ext cx="3609151" cy="3874924"/>
            </a:xfrm>
            <a:custGeom>
              <a:avLst/>
              <a:gdLst/>
              <a:ahLst/>
              <a:cxnLst/>
              <a:rect l="l" t="t" r="r" b="b"/>
              <a:pathLst>
                <a:path w="144366" h="154997" extrusionOk="0">
                  <a:moveTo>
                    <a:pt x="137292" y="0"/>
                  </a:moveTo>
                  <a:lnTo>
                    <a:pt x="136944" y="30"/>
                  </a:lnTo>
                  <a:lnTo>
                    <a:pt x="136611" y="91"/>
                  </a:lnTo>
                  <a:lnTo>
                    <a:pt x="136278" y="182"/>
                  </a:lnTo>
                  <a:lnTo>
                    <a:pt x="135960" y="303"/>
                  </a:lnTo>
                  <a:lnTo>
                    <a:pt x="135642" y="470"/>
                  </a:lnTo>
                  <a:lnTo>
                    <a:pt x="135339" y="667"/>
                  </a:lnTo>
                  <a:lnTo>
                    <a:pt x="135202" y="773"/>
                  </a:lnTo>
                  <a:lnTo>
                    <a:pt x="135066" y="879"/>
                  </a:lnTo>
                  <a:lnTo>
                    <a:pt x="134930" y="1000"/>
                  </a:lnTo>
                  <a:lnTo>
                    <a:pt x="134809" y="1136"/>
                  </a:lnTo>
                  <a:lnTo>
                    <a:pt x="955" y="145895"/>
                  </a:lnTo>
                  <a:lnTo>
                    <a:pt x="834" y="146031"/>
                  </a:lnTo>
                  <a:lnTo>
                    <a:pt x="713" y="146167"/>
                  </a:lnTo>
                  <a:lnTo>
                    <a:pt x="607" y="146319"/>
                  </a:lnTo>
                  <a:lnTo>
                    <a:pt x="516" y="146470"/>
                  </a:lnTo>
                  <a:lnTo>
                    <a:pt x="349" y="146773"/>
                  </a:lnTo>
                  <a:lnTo>
                    <a:pt x="213" y="147106"/>
                  </a:lnTo>
                  <a:lnTo>
                    <a:pt x="107" y="147439"/>
                  </a:lnTo>
                  <a:lnTo>
                    <a:pt x="46" y="147773"/>
                  </a:lnTo>
                  <a:lnTo>
                    <a:pt x="1" y="148121"/>
                  </a:lnTo>
                  <a:lnTo>
                    <a:pt x="1" y="148454"/>
                  </a:lnTo>
                  <a:lnTo>
                    <a:pt x="31" y="148802"/>
                  </a:lnTo>
                  <a:lnTo>
                    <a:pt x="92" y="149151"/>
                  </a:lnTo>
                  <a:lnTo>
                    <a:pt x="198" y="149469"/>
                  </a:lnTo>
                  <a:lnTo>
                    <a:pt x="319" y="149802"/>
                  </a:lnTo>
                  <a:lnTo>
                    <a:pt x="486" y="150105"/>
                  </a:lnTo>
                  <a:lnTo>
                    <a:pt x="667" y="150408"/>
                  </a:lnTo>
                  <a:lnTo>
                    <a:pt x="773" y="150559"/>
                  </a:lnTo>
                  <a:lnTo>
                    <a:pt x="895" y="150696"/>
                  </a:lnTo>
                  <a:lnTo>
                    <a:pt x="1016" y="150817"/>
                  </a:lnTo>
                  <a:lnTo>
                    <a:pt x="1152" y="150953"/>
                  </a:lnTo>
                  <a:lnTo>
                    <a:pt x="4499" y="154058"/>
                  </a:lnTo>
                  <a:lnTo>
                    <a:pt x="4651" y="154179"/>
                  </a:lnTo>
                  <a:lnTo>
                    <a:pt x="4787" y="154285"/>
                  </a:lnTo>
                  <a:lnTo>
                    <a:pt x="4938" y="154391"/>
                  </a:lnTo>
                  <a:lnTo>
                    <a:pt x="5090" y="154497"/>
                  </a:lnTo>
                  <a:lnTo>
                    <a:pt x="5393" y="154664"/>
                  </a:lnTo>
                  <a:lnTo>
                    <a:pt x="5726" y="154785"/>
                  </a:lnTo>
                  <a:lnTo>
                    <a:pt x="6044" y="154891"/>
                  </a:lnTo>
                  <a:lnTo>
                    <a:pt x="6392" y="154967"/>
                  </a:lnTo>
                  <a:lnTo>
                    <a:pt x="6741" y="154997"/>
                  </a:lnTo>
                  <a:lnTo>
                    <a:pt x="7074" y="154997"/>
                  </a:lnTo>
                  <a:lnTo>
                    <a:pt x="7422" y="154967"/>
                  </a:lnTo>
                  <a:lnTo>
                    <a:pt x="7755" y="154906"/>
                  </a:lnTo>
                  <a:lnTo>
                    <a:pt x="8088" y="154815"/>
                  </a:lnTo>
                  <a:lnTo>
                    <a:pt x="8422" y="154694"/>
                  </a:lnTo>
                  <a:lnTo>
                    <a:pt x="8725" y="154527"/>
                  </a:lnTo>
                  <a:lnTo>
                    <a:pt x="9028" y="154330"/>
                  </a:lnTo>
                  <a:lnTo>
                    <a:pt x="9164" y="154224"/>
                  </a:lnTo>
                  <a:lnTo>
                    <a:pt x="9300" y="154118"/>
                  </a:lnTo>
                  <a:lnTo>
                    <a:pt x="9436" y="153982"/>
                  </a:lnTo>
                  <a:lnTo>
                    <a:pt x="9573" y="153861"/>
                  </a:lnTo>
                  <a:lnTo>
                    <a:pt x="143426" y="9102"/>
                  </a:lnTo>
                  <a:lnTo>
                    <a:pt x="143547" y="8966"/>
                  </a:lnTo>
                  <a:lnTo>
                    <a:pt x="143653" y="8830"/>
                  </a:lnTo>
                  <a:lnTo>
                    <a:pt x="143759" y="8678"/>
                  </a:lnTo>
                  <a:lnTo>
                    <a:pt x="143850" y="8527"/>
                  </a:lnTo>
                  <a:lnTo>
                    <a:pt x="144017" y="8224"/>
                  </a:lnTo>
                  <a:lnTo>
                    <a:pt x="144153" y="7891"/>
                  </a:lnTo>
                  <a:lnTo>
                    <a:pt x="144259" y="7558"/>
                  </a:lnTo>
                  <a:lnTo>
                    <a:pt x="144335" y="7224"/>
                  </a:lnTo>
                  <a:lnTo>
                    <a:pt x="144365" y="6876"/>
                  </a:lnTo>
                  <a:lnTo>
                    <a:pt x="144365" y="6528"/>
                  </a:lnTo>
                  <a:lnTo>
                    <a:pt x="144335" y="6195"/>
                  </a:lnTo>
                  <a:lnTo>
                    <a:pt x="144274" y="5846"/>
                  </a:lnTo>
                  <a:lnTo>
                    <a:pt x="144184" y="5513"/>
                  </a:lnTo>
                  <a:lnTo>
                    <a:pt x="144047" y="5195"/>
                  </a:lnTo>
                  <a:lnTo>
                    <a:pt x="143896" y="4877"/>
                  </a:lnTo>
                  <a:lnTo>
                    <a:pt x="143699" y="4589"/>
                  </a:lnTo>
                  <a:lnTo>
                    <a:pt x="143593" y="4438"/>
                  </a:lnTo>
                  <a:lnTo>
                    <a:pt x="143472" y="4301"/>
                  </a:lnTo>
                  <a:lnTo>
                    <a:pt x="143351" y="4165"/>
                  </a:lnTo>
                  <a:lnTo>
                    <a:pt x="143229" y="4044"/>
                  </a:lnTo>
                  <a:lnTo>
                    <a:pt x="139867" y="939"/>
                  </a:lnTo>
                  <a:lnTo>
                    <a:pt x="139731" y="818"/>
                  </a:lnTo>
                  <a:lnTo>
                    <a:pt x="139579" y="712"/>
                  </a:lnTo>
                  <a:lnTo>
                    <a:pt x="139443" y="606"/>
                  </a:lnTo>
                  <a:lnTo>
                    <a:pt x="139292" y="500"/>
                  </a:lnTo>
                  <a:lnTo>
                    <a:pt x="138974" y="333"/>
                  </a:lnTo>
                  <a:lnTo>
                    <a:pt x="138656" y="197"/>
                  </a:lnTo>
                  <a:lnTo>
                    <a:pt x="138322" y="106"/>
                  </a:lnTo>
                  <a:lnTo>
                    <a:pt x="137989" y="30"/>
                  </a:lnTo>
                  <a:lnTo>
                    <a:pt x="13764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Google Shape;1255;p38">
              <a:extLst>
                <a:ext uri="{FF2B5EF4-FFF2-40B4-BE49-F238E27FC236}">
                  <a16:creationId xmlns:a16="http://schemas.microsoft.com/office/drawing/2014/main" id="{2EF16342-AF30-4EC0-8CAC-27C4389188A0}"/>
                </a:ext>
              </a:extLst>
            </p:cNvPr>
            <p:cNvSpPr/>
            <p:nvPr/>
          </p:nvSpPr>
          <p:spPr>
            <a:xfrm>
              <a:off x="5687625" y="5407950"/>
              <a:ext cx="763325" cy="68925"/>
            </a:xfrm>
            <a:custGeom>
              <a:avLst/>
              <a:gdLst/>
              <a:ahLst/>
              <a:cxnLst/>
              <a:rect l="l" t="t" r="r" b="b"/>
              <a:pathLst>
                <a:path w="30533" h="2757" extrusionOk="0">
                  <a:moveTo>
                    <a:pt x="13707" y="1"/>
                  </a:moveTo>
                  <a:lnTo>
                    <a:pt x="12192" y="31"/>
                  </a:lnTo>
                  <a:lnTo>
                    <a:pt x="10723" y="61"/>
                  </a:lnTo>
                  <a:lnTo>
                    <a:pt x="9330" y="107"/>
                  </a:lnTo>
                  <a:lnTo>
                    <a:pt x="7997" y="167"/>
                  </a:lnTo>
                  <a:lnTo>
                    <a:pt x="6740" y="228"/>
                  </a:lnTo>
                  <a:lnTo>
                    <a:pt x="5559" y="319"/>
                  </a:lnTo>
                  <a:lnTo>
                    <a:pt x="4468" y="409"/>
                  </a:lnTo>
                  <a:lnTo>
                    <a:pt x="3484" y="500"/>
                  </a:lnTo>
                  <a:lnTo>
                    <a:pt x="2605" y="606"/>
                  </a:lnTo>
                  <a:lnTo>
                    <a:pt x="1848" y="728"/>
                  </a:lnTo>
                  <a:lnTo>
                    <a:pt x="1197" y="849"/>
                  </a:lnTo>
                  <a:lnTo>
                    <a:pt x="924" y="909"/>
                  </a:lnTo>
                  <a:lnTo>
                    <a:pt x="682" y="970"/>
                  </a:lnTo>
                  <a:lnTo>
                    <a:pt x="485" y="1030"/>
                  </a:lnTo>
                  <a:lnTo>
                    <a:pt x="318" y="1106"/>
                  </a:lnTo>
                  <a:lnTo>
                    <a:pt x="182" y="1167"/>
                  </a:lnTo>
                  <a:lnTo>
                    <a:pt x="76" y="1242"/>
                  </a:lnTo>
                  <a:lnTo>
                    <a:pt x="15" y="1303"/>
                  </a:lnTo>
                  <a:lnTo>
                    <a:pt x="0" y="1348"/>
                  </a:lnTo>
                  <a:lnTo>
                    <a:pt x="0" y="1379"/>
                  </a:lnTo>
                  <a:lnTo>
                    <a:pt x="0" y="1409"/>
                  </a:lnTo>
                  <a:lnTo>
                    <a:pt x="15" y="1455"/>
                  </a:lnTo>
                  <a:lnTo>
                    <a:pt x="76" y="1515"/>
                  </a:lnTo>
                  <a:lnTo>
                    <a:pt x="182" y="1591"/>
                  </a:lnTo>
                  <a:lnTo>
                    <a:pt x="318" y="1651"/>
                  </a:lnTo>
                  <a:lnTo>
                    <a:pt x="485" y="1727"/>
                  </a:lnTo>
                  <a:lnTo>
                    <a:pt x="682" y="1788"/>
                  </a:lnTo>
                  <a:lnTo>
                    <a:pt x="924" y="1848"/>
                  </a:lnTo>
                  <a:lnTo>
                    <a:pt x="1197" y="1924"/>
                  </a:lnTo>
                  <a:lnTo>
                    <a:pt x="1848" y="2045"/>
                  </a:lnTo>
                  <a:lnTo>
                    <a:pt x="2605" y="2151"/>
                  </a:lnTo>
                  <a:lnTo>
                    <a:pt x="3484" y="2257"/>
                  </a:lnTo>
                  <a:lnTo>
                    <a:pt x="4468" y="2363"/>
                  </a:lnTo>
                  <a:lnTo>
                    <a:pt x="5559" y="2454"/>
                  </a:lnTo>
                  <a:lnTo>
                    <a:pt x="6740" y="2530"/>
                  </a:lnTo>
                  <a:lnTo>
                    <a:pt x="7997" y="2590"/>
                  </a:lnTo>
                  <a:lnTo>
                    <a:pt x="9330" y="2651"/>
                  </a:lnTo>
                  <a:lnTo>
                    <a:pt x="10723" y="2696"/>
                  </a:lnTo>
                  <a:lnTo>
                    <a:pt x="12192" y="2742"/>
                  </a:lnTo>
                  <a:lnTo>
                    <a:pt x="13707" y="2757"/>
                  </a:lnTo>
                  <a:lnTo>
                    <a:pt x="16827" y="2757"/>
                  </a:lnTo>
                  <a:lnTo>
                    <a:pt x="18341" y="2742"/>
                  </a:lnTo>
                  <a:lnTo>
                    <a:pt x="19810" y="2696"/>
                  </a:lnTo>
                  <a:lnTo>
                    <a:pt x="21219" y="2651"/>
                  </a:lnTo>
                  <a:lnTo>
                    <a:pt x="22551" y="2590"/>
                  </a:lnTo>
                  <a:lnTo>
                    <a:pt x="23809" y="2530"/>
                  </a:lnTo>
                  <a:lnTo>
                    <a:pt x="24990" y="2454"/>
                  </a:lnTo>
                  <a:lnTo>
                    <a:pt x="26065" y="2363"/>
                  </a:lnTo>
                  <a:lnTo>
                    <a:pt x="27050" y="2257"/>
                  </a:lnTo>
                  <a:lnTo>
                    <a:pt x="27928" y="2151"/>
                  </a:lnTo>
                  <a:lnTo>
                    <a:pt x="28700" y="2045"/>
                  </a:lnTo>
                  <a:lnTo>
                    <a:pt x="29337" y="1924"/>
                  </a:lnTo>
                  <a:lnTo>
                    <a:pt x="29609" y="1848"/>
                  </a:lnTo>
                  <a:lnTo>
                    <a:pt x="29851" y="1788"/>
                  </a:lnTo>
                  <a:lnTo>
                    <a:pt x="30064" y="1727"/>
                  </a:lnTo>
                  <a:lnTo>
                    <a:pt x="30230" y="1651"/>
                  </a:lnTo>
                  <a:lnTo>
                    <a:pt x="30366" y="1591"/>
                  </a:lnTo>
                  <a:lnTo>
                    <a:pt x="30457" y="1515"/>
                  </a:lnTo>
                  <a:lnTo>
                    <a:pt x="30518" y="1455"/>
                  </a:lnTo>
                  <a:lnTo>
                    <a:pt x="30533" y="1409"/>
                  </a:lnTo>
                  <a:lnTo>
                    <a:pt x="30533" y="1379"/>
                  </a:lnTo>
                  <a:lnTo>
                    <a:pt x="30533" y="1348"/>
                  </a:lnTo>
                  <a:lnTo>
                    <a:pt x="30518" y="1303"/>
                  </a:lnTo>
                  <a:lnTo>
                    <a:pt x="30457" y="1242"/>
                  </a:lnTo>
                  <a:lnTo>
                    <a:pt x="30366" y="1167"/>
                  </a:lnTo>
                  <a:lnTo>
                    <a:pt x="30230" y="1106"/>
                  </a:lnTo>
                  <a:lnTo>
                    <a:pt x="30064" y="1030"/>
                  </a:lnTo>
                  <a:lnTo>
                    <a:pt x="29851" y="970"/>
                  </a:lnTo>
                  <a:lnTo>
                    <a:pt x="29609" y="909"/>
                  </a:lnTo>
                  <a:lnTo>
                    <a:pt x="29337" y="849"/>
                  </a:lnTo>
                  <a:lnTo>
                    <a:pt x="28700" y="728"/>
                  </a:lnTo>
                  <a:lnTo>
                    <a:pt x="27928" y="606"/>
                  </a:lnTo>
                  <a:lnTo>
                    <a:pt x="27050" y="500"/>
                  </a:lnTo>
                  <a:lnTo>
                    <a:pt x="26065" y="409"/>
                  </a:lnTo>
                  <a:lnTo>
                    <a:pt x="24990" y="319"/>
                  </a:lnTo>
                  <a:lnTo>
                    <a:pt x="23809" y="228"/>
                  </a:lnTo>
                  <a:lnTo>
                    <a:pt x="22551" y="167"/>
                  </a:lnTo>
                  <a:lnTo>
                    <a:pt x="21219" y="107"/>
                  </a:lnTo>
                  <a:lnTo>
                    <a:pt x="19810" y="61"/>
                  </a:lnTo>
                  <a:lnTo>
                    <a:pt x="18341" y="31"/>
                  </a:lnTo>
                  <a:lnTo>
                    <a:pt x="16827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Google Shape;1256;p38">
              <a:extLst>
                <a:ext uri="{FF2B5EF4-FFF2-40B4-BE49-F238E27FC236}">
                  <a16:creationId xmlns:a16="http://schemas.microsoft.com/office/drawing/2014/main" id="{CCE6FB95-41F3-4BFE-8C28-57071CA87EE8}"/>
                </a:ext>
              </a:extLst>
            </p:cNvPr>
            <p:cNvSpPr/>
            <p:nvPr/>
          </p:nvSpPr>
          <p:spPr>
            <a:xfrm>
              <a:off x="4795175" y="1584900"/>
              <a:ext cx="114000" cy="270000"/>
            </a:xfrm>
            <a:custGeom>
              <a:avLst/>
              <a:gdLst/>
              <a:ahLst/>
              <a:cxnLst/>
              <a:rect l="l" t="t" r="r" b="b"/>
              <a:pathLst>
                <a:path w="4560" h="10800" extrusionOk="0">
                  <a:moveTo>
                    <a:pt x="3257" y="1"/>
                  </a:moveTo>
                  <a:lnTo>
                    <a:pt x="1319" y="3454"/>
                  </a:lnTo>
                  <a:lnTo>
                    <a:pt x="1379" y="7861"/>
                  </a:lnTo>
                  <a:lnTo>
                    <a:pt x="1137" y="7982"/>
                  </a:lnTo>
                  <a:lnTo>
                    <a:pt x="1" y="9209"/>
                  </a:lnTo>
                  <a:lnTo>
                    <a:pt x="2076" y="9618"/>
                  </a:lnTo>
                  <a:lnTo>
                    <a:pt x="3257" y="10799"/>
                  </a:lnTo>
                  <a:lnTo>
                    <a:pt x="4560" y="9285"/>
                  </a:lnTo>
                  <a:lnTo>
                    <a:pt x="4560" y="2591"/>
                  </a:lnTo>
                  <a:lnTo>
                    <a:pt x="3045" y="2591"/>
                  </a:lnTo>
                  <a:lnTo>
                    <a:pt x="3908" y="864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rgbClr val="F5E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Google Shape;1257;p38">
              <a:extLst>
                <a:ext uri="{FF2B5EF4-FFF2-40B4-BE49-F238E27FC236}">
                  <a16:creationId xmlns:a16="http://schemas.microsoft.com/office/drawing/2014/main" id="{3620B13A-61E7-4061-9A02-190221D9DEDE}"/>
                </a:ext>
              </a:extLst>
            </p:cNvPr>
            <p:cNvSpPr/>
            <p:nvPr/>
          </p:nvSpPr>
          <p:spPr>
            <a:xfrm>
              <a:off x="4454800" y="1973750"/>
              <a:ext cx="130275" cy="270000"/>
            </a:xfrm>
            <a:custGeom>
              <a:avLst/>
              <a:gdLst/>
              <a:ahLst/>
              <a:cxnLst/>
              <a:rect l="l" t="t" r="r" b="b"/>
              <a:pathLst>
                <a:path w="5211" h="10800" extrusionOk="0">
                  <a:moveTo>
                    <a:pt x="3923" y="1"/>
                  </a:moveTo>
                  <a:lnTo>
                    <a:pt x="1969" y="3454"/>
                  </a:lnTo>
                  <a:lnTo>
                    <a:pt x="1969" y="7558"/>
                  </a:lnTo>
                  <a:lnTo>
                    <a:pt x="1030" y="7271"/>
                  </a:lnTo>
                  <a:lnTo>
                    <a:pt x="0" y="8361"/>
                  </a:lnTo>
                  <a:lnTo>
                    <a:pt x="2726" y="9618"/>
                  </a:lnTo>
                  <a:lnTo>
                    <a:pt x="3923" y="10800"/>
                  </a:lnTo>
                  <a:lnTo>
                    <a:pt x="5210" y="9285"/>
                  </a:lnTo>
                  <a:lnTo>
                    <a:pt x="5210" y="2591"/>
                  </a:lnTo>
                  <a:lnTo>
                    <a:pt x="3696" y="2591"/>
                  </a:lnTo>
                  <a:lnTo>
                    <a:pt x="4559" y="864"/>
                  </a:lnTo>
                  <a:lnTo>
                    <a:pt x="3923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Google Shape;1258;p38">
              <a:extLst>
                <a:ext uri="{FF2B5EF4-FFF2-40B4-BE49-F238E27FC236}">
                  <a16:creationId xmlns:a16="http://schemas.microsoft.com/office/drawing/2014/main" id="{3082A800-E1D7-4513-A920-E267E57DB8B4}"/>
                </a:ext>
              </a:extLst>
            </p:cNvPr>
            <p:cNvSpPr/>
            <p:nvPr/>
          </p:nvSpPr>
          <p:spPr>
            <a:xfrm>
              <a:off x="4536575" y="2189575"/>
              <a:ext cx="599400" cy="1031425"/>
            </a:xfrm>
            <a:custGeom>
              <a:avLst/>
              <a:gdLst/>
              <a:ahLst/>
              <a:cxnLst/>
              <a:rect l="l" t="t" r="r" b="b"/>
              <a:pathLst>
                <a:path w="23976" h="41257" extrusionOk="0">
                  <a:moveTo>
                    <a:pt x="2151" y="1"/>
                  </a:moveTo>
                  <a:lnTo>
                    <a:pt x="1" y="1954"/>
                  </a:lnTo>
                  <a:lnTo>
                    <a:pt x="20083" y="41256"/>
                  </a:lnTo>
                  <a:lnTo>
                    <a:pt x="23976" y="27868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rgbClr val="E7E6E6">
                  <a:lumMod val="50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Google Shape;1259;p38">
              <a:extLst>
                <a:ext uri="{FF2B5EF4-FFF2-40B4-BE49-F238E27FC236}">
                  <a16:creationId xmlns:a16="http://schemas.microsoft.com/office/drawing/2014/main" id="{7690B0C1-4855-4A7C-A3C0-15DF9A4B43A4}"/>
                </a:ext>
              </a:extLst>
            </p:cNvPr>
            <p:cNvSpPr/>
            <p:nvPr/>
          </p:nvSpPr>
          <p:spPr>
            <a:xfrm>
              <a:off x="4536575" y="2189575"/>
              <a:ext cx="599400" cy="1031425"/>
            </a:xfrm>
            <a:custGeom>
              <a:avLst/>
              <a:gdLst/>
              <a:ahLst/>
              <a:cxnLst/>
              <a:rect l="l" t="t" r="r" b="b"/>
              <a:pathLst>
                <a:path w="23976" h="41257" fill="none" extrusionOk="0">
                  <a:moveTo>
                    <a:pt x="23976" y="27868"/>
                  </a:moveTo>
                  <a:lnTo>
                    <a:pt x="2151" y="1"/>
                  </a:lnTo>
                  <a:lnTo>
                    <a:pt x="1" y="1954"/>
                  </a:lnTo>
                  <a:lnTo>
                    <a:pt x="20083" y="41256"/>
                  </a:lnTo>
                  <a:lnTo>
                    <a:pt x="23976" y="27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Google Shape;1260;p38">
              <a:extLst>
                <a:ext uri="{FF2B5EF4-FFF2-40B4-BE49-F238E27FC236}">
                  <a16:creationId xmlns:a16="http://schemas.microsoft.com/office/drawing/2014/main" id="{6212394C-D883-41BF-B476-955FEFCC4EF5}"/>
                </a:ext>
              </a:extLst>
            </p:cNvPr>
            <p:cNvSpPr/>
            <p:nvPr/>
          </p:nvSpPr>
          <p:spPr>
            <a:xfrm>
              <a:off x="6163550" y="5291325"/>
              <a:ext cx="187825" cy="150350"/>
            </a:xfrm>
            <a:custGeom>
              <a:avLst/>
              <a:gdLst/>
              <a:ahLst/>
              <a:cxnLst/>
              <a:rect l="l" t="t" r="r" b="b"/>
              <a:pathLst>
                <a:path w="7513" h="6014" extrusionOk="0">
                  <a:moveTo>
                    <a:pt x="3817" y="1"/>
                  </a:moveTo>
                  <a:lnTo>
                    <a:pt x="3969" y="3954"/>
                  </a:lnTo>
                  <a:lnTo>
                    <a:pt x="3772" y="3848"/>
                  </a:lnTo>
                  <a:lnTo>
                    <a:pt x="3560" y="3757"/>
                  </a:lnTo>
                  <a:lnTo>
                    <a:pt x="3363" y="3696"/>
                  </a:lnTo>
                  <a:lnTo>
                    <a:pt x="3166" y="3666"/>
                  </a:lnTo>
                  <a:lnTo>
                    <a:pt x="2984" y="3651"/>
                  </a:lnTo>
                  <a:lnTo>
                    <a:pt x="2787" y="3651"/>
                  </a:lnTo>
                  <a:lnTo>
                    <a:pt x="2606" y="3666"/>
                  </a:lnTo>
                  <a:lnTo>
                    <a:pt x="2424" y="3711"/>
                  </a:lnTo>
                  <a:lnTo>
                    <a:pt x="2242" y="3772"/>
                  </a:lnTo>
                  <a:lnTo>
                    <a:pt x="2076" y="3833"/>
                  </a:lnTo>
                  <a:lnTo>
                    <a:pt x="1909" y="3923"/>
                  </a:lnTo>
                  <a:lnTo>
                    <a:pt x="1742" y="4014"/>
                  </a:lnTo>
                  <a:lnTo>
                    <a:pt x="1591" y="4120"/>
                  </a:lnTo>
                  <a:lnTo>
                    <a:pt x="1440" y="4242"/>
                  </a:lnTo>
                  <a:lnTo>
                    <a:pt x="1167" y="4484"/>
                  </a:lnTo>
                  <a:lnTo>
                    <a:pt x="909" y="4741"/>
                  </a:lnTo>
                  <a:lnTo>
                    <a:pt x="682" y="5014"/>
                  </a:lnTo>
                  <a:lnTo>
                    <a:pt x="470" y="5271"/>
                  </a:lnTo>
                  <a:lnTo>
                    <a:pt x="304" y="5514"/>
                  </a:lnTo>
                  <a:lnTo>
                    <a:pt x="77" y="5877"/>
                  </a:lnTo>
                  <a:lnTo>
                    <a:pt x="1" y="6013"/>
                  </a:lnTo>
                  <a:lnTo>
                    <a:pt x="4514" y="5726"/>
                  </a:lnTo>
                  <a:lnTo>
                    <a:pt x="7513" y="2863"/>
                  </a:lnTo>
                  <a:lnTo>
                    <a:pt x="6665" y="925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Google Shape;1261;p38">
              <a:extLst>
                <a:ext uri="{FF2B5EF4-FFF2-40B4-BE49-F238E27FC236}">
                  <a16:creationId xmlns:a16="http://schemas.microsoft.com/office/drawing/2014/main" id="{3C1E2AAA-42E0-4BD8-8F70-3355FF2DC6B1}"/>
                </a:ext>
              </a:extLst>
            </p:cNvPr>
            <p:cNvSpPr/>
            <p:nvPr/>
          </p:nvSpPr>
          <p:spPr>
            <a:xfrm>
              <a:off x="5595600" y="3721525"/>
              <a:ext cx="757675" cy="1610725"/>
            </a:xfrm>
            <a:custGeom>
              <a:avLst/>
              <a:gdLst/>
              <a:ahLst/>
              <a:cxnLst/>
              <a:rect l="l" t="t" r="r" b="b"/>
              <a:pathLst>
                <a:path w="30307" h="64429" extrusionOk="0">
                  <a:moveTo>
                    <a:pt x="11314" y="1"/>
                  </a:moveTo>
                  <a:lnTo>
                    <a:pt x="11072" y="16"/>
                  </a:lnTo>
                  <a:lnTo>
                    <a:pt x="10936" y="31"/>
                  </a:lnTo>
                  <a:lnTo>
                    <a:pt x="10815" y="61"/>
                  </a:lnTo>
                  <a:lnTo>
                    <a:pt x="10693" y="107"/>
                  </a:lnTo>
                  <a:lnTo>
                    <a:pt x="10572" y="152"/>
                  </a:lnTo>
                  <a:lnTo>
                    <a:pt x="10451" y="213"/>
                  </a:lnTo>
                  <a:lnTo>
                    <a:pt x="10330" y="273"/>
                  </a:lnTo>
                  <a:lnTo>
                    <a:pt x="10224" y="364"/>
                  </a:lnTo>
                  <a:lnTo>
                    <a:pt x="10118" y="455"/>
                  </a:lnTo>
                  <a:lnTo>
                    <a:pt x="10012" y="546"/>
                  </a:lnTo>
                  <a:lnTo>
                    <a:pt x="9921" y="652"/>
                  </a:lnTo>
                  <a:lnTo>
                    <a:pt x="410" y="12132"/>
                  </a:lnTo>
                  <a:lnTo>
                    <a:pt x="334" y="12238"/>
                  </a:lnTo>
                  <a:lnTo>
                    <a:pt x="258" y="12344"/>
                  </a:lnTo>
                  <a:lnTo>
                    <a:pt x="183" y="12465"/>
                  </a:lnTo>
                  <a:lnTo>
                    <a:pt x="137" y="12586"/>
                  </a:lnTo>
                  <a:lnTo>
                    <a:pt x="92" y="12707"/>
                  </a:lnTo>
                  <a:lnTo>
                    <a:pt x="46" y="12844"/>
                  </a:lnTo>
                  <a:lnTo>
                    <a:pt x="16" y="12965"/>
                  </a:lnTo>
                  <a:lnTo>
                    <a:pt x="1" y="13101"/>
                  </a:lnTo>
                  <a:lnTo>
                    <a:pt x="1" y="13237"/>
                  </a:lnTo>
                  <a:lnTo>
                    <a:pt x="1" y="13374"/>
                  </a:lnTo>
                  <a:lnTo>
                    <a:pt x="16" y="13495"/>
                  </a:lnTo>
                  <a:lnTo>
                    <a:pt x="31" y="13631"/>
                  </a:lnTo>
                  <a:lnTo>
                    <a:pt x="62" y="13768"/>
                  </a:lnTo>
                  <a:lnTo>
                    <a:pt x="107" y="13889"/>
                  </a:lnTo>
                  <a:lnTo>
                    <a:pt x="152" y="14010"/>
                  </a:lnTo>
                  <a:lnTo>
                    <a:pt x="213" y="14146"/>
                  </a:lnTo>
                  <a:lnTo>
                    <a:pt x="26535" y="63353"/>
                  </a:lnTo>
                  <a:lnTo>
                    <a:pt x="26551" y="63550"/>
                  </a:lnTo>
                  <a:lnTo>
                    <a:pt x="26581" y="63914"/>
                  </a:lnTo>
                  <a:lnTo>
                    <a:pt x="26611" y="64277"/>
                  </a:lnTo>
                  <a:lnTo>
                    <a:pt x="26626" y="64398"/>
                  </a:lnTo>
                  <a:lnTo>
                    <a:pt x="26641" y="64429"/>
                  </a:lnTo>
                  <a:lnTo>
                    <a:pt x="30307" y="63989"/>
                  </a:lnTo>
                  <a:lnTo>
                    <a:pt x="30276" y="63883"/>
                  </a:lnTo>
                  <a:lnTo>
                    <a:pt x="30155" y="63596"/>
                  </a:lnTo>
                  <a:lnTo>
                    <a:pt x="29807" y="62702"/>
                  </a:lnTo>
                  <a:lnTo>
                    <a:pt x="29277" y="61399"/>
                  </a:lnTo>
                  <a:lnTo>
                    <a:pt x="21522" y="34865"/>
                  </a:lnTo>
                  <a:lnTo>
                    <a:pt x="21477" y="34713"/>
                  </a:lnTo>
                  <a:lnTo>
                    <a:pt x="21416" y="34562"/>
                  </a:lnTo>
                  <a:lnTo>
                    <a:pt x="21325" y="34426"/>
                  </a:lnTo>
                  <a:lnTo>
                    <a:pt x="21235" y="34289"/>
                  </a:lnTo>
                  <a:lnTo>
                    <a:pt x="21144" y="34168"/>
                  </a:lnTo>
                  <a:lnTo>
                    <a:pt x="21023" y="34047"/>
                  </a:lnTo>
                  <a:lnTo>
                    <a:pt x="20901" y="33941"/>
                  </a:lnTo>
                  <a:lnTo>
                    <a:pt x="20765" y="33850"/>
                  </a:lnTo>
                  <a:lnTo>
                    <a:pt x="17479" y="31730"/>
                  </a:lnTo>
                  <a:lnTo>
                    <a:pt x="17327" y="31609"/>
                  </a:lnTo>
                  <a:lnTo>
                    <a:pt x="17176" y="31472"/>
                  </a:lnTo>
                  <a:lnTo>
                    <a:pt x="17039" y="31321"/>
                  </a:lnTo>
                  <a:lnTo>
                    <a:pt x="16933" y="31169"/>
                  </a:lnTo>
                  <a:lnTo>
                    <a:pt x="16842" y="30988"/>
                  </a:lnTo>
                  <a:lnTo>
                    <a:pt x="16752" y="30806"/>
                  </a:lnTo>
                  <a:lnTo>
                    <a:pt x="16706" y="30624"/>
                  </a:lnTo>
                  <a:lnTo>
                    <a:pt x="16661" y="30427"/>
                  </a:lnTo>
                  <a:lnTo>
                    <a:pt x="13117" y="1591"/>
                  </a:lnTo>
                  <a:lnTo>
                    <a:pt x="13086" y="1454"/>
                  </a:lnTo>
                  <a:lnTo>
                    <a:pt x="13056" y="1303"/>
                  </a:lnTo>
                  <a:lnTo>
                    <a:pt x="13011" y="1182"/>
                  </a:lnTo>
                  <a:lnTo>
                    <a:pt x="12965" y="1046"/>
                  </a:lnTo>
                  <a:lnTo>
                    <a:pt x="12905" y="924"/>
                  </a:lnTo>
                  <a:lnTo>
                    <a:pt x="12829" y="818"/>
                  </a:lnTo>
                  <a:lnTo>
                    <a:pt x="12753" y="712"/>
                  </a:lnTo>
                  <a:lnTo>
                    <a:pt x="12677" y="606"/>
                  </a:lnTo>
                  <a:lnTo>
                    <a:pt x="12587" y="515"/>
                  </a:lnTo>
                  <a:lnTo>
                    <a:pt x="12496" y="425"/>
                  </a:lnTo>
                  <a:lnTo>
                    <a:pt x="12284" y="273"/>
                  </a:lnTo>
                  <a:lnTo>
                    <a:pt x="12057" y="167"/>
                  </a:lnTo>
                  <a:lnTo>
                    <a:pt x="11814" y="76"/>
                  </a:lnTo>
                  <a:lnTo>
                    <a:pt x="11572" y="16"/>
                  </a:lnTo>
                  <a:lnTo>
                    <a:pt x="11314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Google Shape;1262;p38">
              <a:extLst>
                <a:ext uri="{FF2B5EF4-FFF2-40B4-BE49-F238E27FC236}">
                  <a16:creationId xmlns:a16="http://schemas.microsoft.com/office/drawing/2014/main" id="{8AD3E841-AB2C-48C0-AE92-98D62F55E723}"/>
                </a:ext>
              </a:extLst>
            </p:cNvPr>
            <p:cNvSpPr/>
            <p:nvPr/>
          </p:nvSpPr>
          <p:spPr>
            <a:xfrm>
              <a:off x="5876175" y="5298150"/>
              <a:ext cx="196150" cy="144275"/>
            </a:xfrm>
            <a:custGeom>
              <a:avLst/>
              <a:gdLst/>
              <a:ahLst/>
              <a:cxnLst/>
              <a:rect l="l" t="t" r="r" b="b"/>
              <a:pathLst>
                <a:path w="7846" h="5771" extrusionOk="0">
                  <a:moveTo>
                    <a:pt x="4529" y="0"/>
                  </a:moveTo>
                  <a:lnTo>
                    <a:pt x="4211" y="3953"/>
                  </a:lnTo>
                  <a:lnTo>
                    <a:pt x="4014" y="3817"/>
                  </a:lnTo>
                  <a:lnTo>
                    <a:pt x="3817" y="3696"/>
                  </a:lnTo>
                  <a:lnTo>
                    <a:pt x="3635" y="3620"/>
                  </a:lnTo>
                  <a:lnTo>
                    <a:pt x="3439" y="3560"/>
                  </a:lnTo>
                  <a:lnTo>
                    <a:pt x="3257" y="3514"/>
                  </a:lnTo>
                  <a:lnTo>
                    <a:pt x="3060" y="3499"/>
                  </a:lnTo>
                  <a:lnTo>
                    <a:pt x="2878" y="3499"/>
                  </a:lnTo>
                  <a:lnTo>
                    <a:pt x="2696" y="3514"/>
                  </a:lnTo>
                  <a:lnTo>
                    <a:pt x="2515" y="3544"/>
                  </a:lnTo>
                  <a:lnTo>
                    <a:pt x="2333" y="3605"/>
                  </a:lnTo>
                  <a:lnTo>
                    <a:pt x="2166" y="3666"/>
                  </a:lnTo>
                  <a:lnTo>
                    <a:pt x="1985" y="3741"/>
                  </a:lnTo>
                  <a:lnTo>
                    <a:pt x="1818" y="3817"/>
                  </a:lnTo>
                  <a:lnTo>
                    <a:pt x="1651" y="3923"/>
                  </a:lnTo>
                  <a:lnTo>
                    <a:pt x="1348" y="4135"/>
                  </a:lnTo>
                  <a:lnTo>
                    <a:pt x="1061" y="4362"/>
                  </a:lnTo>
                  <a:lnTo>
                    <a:pt x="803" y="4589"/>
                  </a:lnTo>
                  <a:lnTo>
                    <a:pt x="576" y="4832"/>
                  </a:lnTo>
                  <a:lnTo>
                    <a:pt x="379" y="5044"/>
                  </a:lnTo>
                  <a:lnTo>
                    <a:pt x="107" y="5377"/>
                  </a:lnTo>
                  <a:lnTo>
                    <a:pt x="1" y="5513"/>
                  </a:lnTo>
                  <a:lnTo>
                    <a:pt x="4529" y="5771"/>
                  </a:lnTo>
                  <a:lnTo>
                    <a:pt x="7846" y="3302"/>
                  </a:lnTo>
                  <a:lnTo>
                    <a:pt x="7240" y="1273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Google Shape;1263;p38">
              <a:extLst>
                <a:ext uri="{FF2B5EF4-FFF2-40B4-BE49-F238E27FC236}">
                  <a16:creationId xmlns:a16="http://schemas.microsoft.com/office/drawing/2014/main" id="{607FCD3F-64D4-4559-ADB8-28D5DDF5EDBD}"/>
                </a:ext>
              </a:extLst>
            </p:cNvPr>
            <p:cNvSpPr/>
            <p:nvPr/>
          </p:nvSpPr>
          <p:spPr>
            <a:xfrm>
              <a:off x="5391525" y="3750300"/>
              <a:ext cx="672100" cy="1626250"/>
            </a:xfrm>
            <a:custGeom>
              <a:avLst/>
              <a:gdLst/>
              <a:ahLst/>
              <a:cxnLst/>
              <a:rect l="l" t="t" r="r" b="b"/>
              <a:pathLst>
                <a:path w="26884" h="65050" extrusionOk="0">
                  <a:moveTo>
                    <a:pt x="576" y="1"/>
                  </a:moveTo>
                  <a:lnTo>
                    <a:pt x="470" y="91"/>
                  </a:lnTo>
                  <a:lnTo>
                    <a:pt x="394" y="197"/>
                  </a:lnTo>
                  <a:lnTo>
                    <a:pt x="304" y="303"/>
                  </a:lnTo>
                  <a:lnTo>
                    <a:pt x="243" y="425"/>
                  </a:lnTo>
                  <a:lnTo>
                    <a:pt x="182" y="546"/>
                  </a:lnTo>
                  <a:lnTo>
                    <a:pt x="122" y="667"/>
                  </a:lnTo>
                  <a:lnTo>
                    <a:pt x="76" y="788"/>
                  </a:lnTo>
                  <a:lnTo>
                    <a:pt x="46" y="909"/>
                  </a:lnTo>
                  <a:lnTo>
                    <a:pt x="16" y="1046"/>
                  </a:lnTo>
                  <a:lnTo>
                    <a:pt x="1" y="1182"/>
                  </a:lnTo>
                  <a:lnTo>
                    <a:pt x="1" y="1303"/>
                  </a:lnTo>
                  <a:lnTo>
                    <a:pt x="1" y="1439"/>
                  </a:lnTo>
                  <a:lnTo>
                    <a:pt x="16" y="1576"/>
                  </a:lnTo>
                  <a:lnTo>
                    <a:pt x="46" y="1712"/>
                  </a:lnTo>
                  <a:lnTo>
                    <a:pt x="76" y="1833"/>
                  </a:lnTo>
                  <a:lnTo>
                    <a:pt x="122" y="1969"/>
                  </a:lnTo>
                  <a:lnTo>
                    <a:pt x="23930" y="65004"/>
                  </a:lnTo>
                  <a:lnTo>
                    <a:pt x="23945" y="65034"/>
                  </a:lnTo>
                  <a:lnTo>
                    <a:pt x="23976" y="65050"/>
                  </a:lnTo>
                  <a:lnTo>
                    <a:pt x="23991" y="65050"/>
                  </a:lnTo>
                  <a:lnTo>
                    <a:pt x="24021" y="65034"/>
                  </a:lnTo>
                  <a:lnTo>
                    <a:pt x="26853" y="63474"/>
                  </a:lnTo>
                  <a:lnTo>
                    <a:pt x="26883" y="63444"/>
                  </a:lnTo>
                  <a:lnTo>
                    <a:pt x="26883" y="63399"/>
                  </a:lnTo>
                  <a:lnTo>
                    <a:pt x="22446" y="36107"/>
                  </a:lnTo>
                  <a:lnTo>
                    <a:pt x="22416" y="35955"/>
                  </a:lnTo>
                  <a:lnTo>
                    <a:pt x="22370" y="35804"/>
                  </a:lnTo>
                  <a:lnTo>
                    <a:pt x="22310" y="35653"/>
                  </a:lnTo>
                  <a:lnTo>
                    <a:pt x="22234" y="35501"/>
                  </a:lnTo>
                  <a:lnTo>
                    <a:pt x="22143" y="35365"/>
                  </a:lnTo>
                  <a:lnTo>
                    <a:pt x="22052" y="35244"/>
                  </a:lnTo>
                  <a:lnTo>
                    <a:pt x="21946" y="35122"/>
                  </a:lnTo>
                  <a:lnTo>
                    <a:pt x="21825" y="35016"/>
                  </a:lnTo>
                  <a:lnTo>
                    <a:pt x="18826" y="32502"/>
                  </a:lnTo>
                  <a:lnTo>
                    <a:pt x="18675" y="32366"/>
                  </a:lnTo>
                  <a:lnTo>
                    <a:pt x="18538" y="32215"/>
                  </a:lnTo>
                  <a:lnTo>
                    <a:pt x="18432" y="32048"/>
                  </a:lnTo>
                  <a:lnTo>
                    <a:pt x="18342" y="31881"/>
                  </a:lnTo>
                  <a:lnTo>
                    <a:pt x="18266" y="31700"/>
                  </a:lnTo>
                  <a:lnTo>
                    <a:pt x="18205" y="31503"/>
                  </a:lnTo>
                  <a:lnTo>
                    <a:pt x="18175" y="31306"/>
                  </a:lnTo>
                  <a:lnTo>
                    <a:pt x="18175" y="31109"/>
                  </a:lnTo>
                  <a:lnTo>
                    <a:pt x="18160" y="2060"/>
                  </a:lnTo>
                  <a:lnTo>
                    <a:pt x="18160" y="1909"/>
                  </a:lnTo>
                  <a:lnTo>
                    <a:pt x="18145" y="1773"/>
                  </a:lnTo>
                  <a:lnTo>
                    <a:pt x="18114" y="1636"/>
                  </a:lnTo>
                  <a:lnTo>
                    <a:pt x="18084" y="1500"/>
                  </a:lnTo>
                  <a:lnTo>
                    <a:pt x="18039" y="1379"/>
                  </a:lnTo>
                  <a:lnTo>
                    <a:pt x="17978" y="1258"/>
                  </a:lnTo>
                  <a:lnTo>
                    <a:pt x="17917" y="1136"/>
                  </a:lnTo>
                  <a:lnTo>
                    <a:pt x="17857" y="1030"/>
                  </a:lnTo>
                  <a:lnTo>
                    <a:pt x="17766" y="924"/>
                  </a:lnTo>
                  <a:lnTo>
                    <a:pt x="17690" y="834"/>
                  </a:lnTo>
                  <a:lnTo>
                    <a:pt x="17509" y="652"/>
                  </a:lnTo>
                  <a:lnTo>
                    <a:pt x="17297" y="516"/>
                  </a:lnTo>
                  <a:lnTo>
                    <a:pt x="17069" y="394"/>
                  </a:lnTo>
                  <a:lnTo>
                    <a:pt x="16827" y="319"/>
                  </a:lnTo>
                  <a:lnTo>
                    <a:pt x="16585" y="258"/>
                  </a:lnTo>
                  <a:lnTo>
                    <a:pt x="16327" y="243"/>
                  </a:lnTo>
                  <a:lnTo>
                    <a:pt x="16206" y="258"/>
                  </a:lnTo>
                  <a:lnTo>
                    <a:pt x="16070" y="258"/>
                  </a:lnTo>
                  <a:lnTo>
                    <a:pt x="15949" y="288"/>
                  </a:lnTo>
                  <a:lnTo>
                    <a:pt x="15812" y="319"/>
                  </a:lnTo>
                  <a:lnTo>
                    <a:pt x="15691" y="364"/>
                  </a:lnTo>
                  <a:lnTo>
                    <a:pt x="15570" y="425"/>
                  </a:lnTo>
                  <a:lnTo>
                    <a:pt x="15449" y="485"/>
                  </a:lnTo>
                  <a:lnTo>
                    <a:pt x="15328" y="561"/>
                  </a:lnTo>
                  <a:lnTo>
                    <a:pt x="15222" y="652"/>
                  </a:lnTo>
                  <a:lnTo>
                    <a:pt x="15100" y="743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Google Shape;1264;p38">
              <a:extLst>
                <a:ext uri="{FF2B5EF4-FFF2-40B4-BE49-F238E27FC236}">
                  <a16:creationId xmlns:a16="http://schemas.microsoft.com/office/drawing/2014/main" id="{0A8ECF47-9D14-4C11-A750-BF6CAEDA2DC9}"/>
                </a:ext>
              </a:extLst>
            </p:cNvPr>
            <p:cNvSpPr/>
            <p:nvPr/>
          </p:nvSpPr>
          <p:spPr>
            <a:xfrm>
              <a:off x="4980725" y="2793500"/>
              <a:ext cx="948875" cy="1059425"/>
            </a:xfrm>
            <a:custGeom>
              <a:avLst/>
              <a:gdLst/>
              <a:ahLst/>
              <a:cxnLst/>
              <a:rect l="l" t="t" r="r" b="b"/>
              <a:pathLst>
                <a:path w="37955" h="42377" extrusionOk="0">
                  <a:moveTo>
                    <a:pt x="6831" y="0"/>
                  </a:moveTo>
                  <a:lnTo>
                    <a:pt x="6619" y="16"/>
                  </a:lnTo>
                  <a:lnTo>
                    <a:pt x="6391" y="46"/>
                  </a:lnTo>
                  <a:lnTo>
                    <a:pt x="6179" y="76"/>
                  </a:lnTo>
                  <a:lnTo>
                    <a:pt x="5982" y="137"/>
                  </a:lnTo>
                  <a:lnTo>
                    <a:pt x="5770" y="212"/>
                  </a:lnTo>
                  <a:lnTo>
                    <a:pt x="5574" y="288"/>
                  </a:lnTo>
                  <a:lnTo>
                    <a:pt x="5392" y="379"/>
                  </a:lnTo>
                  <a:lnTo>
                    <a:pt x="5195" y="485"/>
                  </a:lnTo>
                  <a:lnTo>
                    <a:pt x="5028" y="606"/>
                  </a:lnTo>
                  <a:lnTo>
                    <a:pt x="4847" y="743"/>
                  </a:lnTo>
                  <a:lnTo>
                    <a:pt x="4680" y="879"/>
                  </a:lnTo>
                  <a:lnTo>
                    <a:pt x="4528" y="1030"/>
                  </a:lnTo>
                  <a:lnTo>
                    <a:pt x="4377" y="1197"/>
                  </a:lnTo>
                  <a:lnTo>
                    <a:pt x="4241" y="1364"/>
                  </a:lnTo>
                  <a:lnTo>
                    <a:pt x="1802" y="4695"/>
                  </a:lnTo>
                  <a:lnTo>
                    <a:pt x="1666" y="4877"/>
                  </a:lnTo>
                  <a:lnTo>
                    <a:pt x="1545" y="5074"/>
                  </a:lnTo>
                  <a:lnTo>
                    <a:pt x="1454" y="5271"/>
                  </a:lnTo>
                  <a:lnTo>
                    <a:pt x="1363" y="5483"/>
                  </a:lnTo>
                  <a:lnTo>
                    <a:pt x="1287" y="5695"/>
                  </a:lnTo>
                  <a:lnTo>
                    <a:pt x="1227" y="5922"/>
                  </a:lnTo>
                  <a:lnTo>
                    <a:pt x="1181" y="6149"/>
                  </a:lnTo>
                  <a:lnTo>
                    <a:pt x="1151" y="6361"/>
                  </a:lnTo>
                  <a:lnTo>
                    <a:pt x="0" y="18326"/>
                  </a:lnTo>
                  <a:lnTo>
                    <a:pt x="76" y="18690"/>
                  </a:lnTo>
                  <a:lnTo>
                    <a:pt x="16781" y="42377"/>
                  </a:lnTo>
                  <a:lnTo>
                    <a:pt x="37954" y="39560"/>
                  </a:lnTo>
                  <a:lnTo>
                    <a:pt x="21325" y="2848"/>
                  </a:lnTo>
                  <a:lnTo>
                    <a:pt x="21279" y="2742"/>
                  </a:lnTo>
                  <a:lnTo>
                    <a:pt x="21219" y="2636"/>
                  </a:lnTo>
                  <a:lnTo>
                    <a:pt x="21143" y="2530"/>
                  </a:lnTo>
                  <a:lnTo>
                    <a:pt x="21052" y="2424"/>
                  </a:lnTo>
                  <a:lnTo>
                    <a:pt x="20855" y="2227"/>
                  </a:lnTo>
                  <a:lnTo>
                    <a:pt x="20628" y="2045"/>
                  </a:lnTo>
                  <a:lnTo>
                    <a:pt x="20370" y="1878"/>
                  </a:lnTo>
                  <a:lnTo>
                    <a:pt x="20083" y="1727"/>
                  </a:lnTo>
                  <a:lnTo>
                    <a:pt x="19780" y="1591"/>
                  </a:lnTo>
                  <a:lnTo>
                    <a:pt x="19462" y="1454"/>
                  </a:lnTo>
                  <a:lnTo>
                    <a:pt x="19144" y="1348"/>
                  </a:lnTo>
                  <a:lnTo>
                    <a:pt x="18810" y="1242"/>
                  </a:lnTo>
                  <a:lnTo>
                    <a:pt x="18477" y="1151"/>
                  </a:lnTo>
                  <a:lnTo>
                    <a:pt x="18144" y="1061"/>
                  </a:lnTo>
                  <a:lnTo>
                    <a:pt x="17826" y="1000"/>
                  </a:lnTo>
                  <a:lnTo>
                    <a:pt x="17538" y="955"/>
                  </a:lnTo>
                  <a:lnTo>
                    <a:pt x="17250" y="909"/>
                  </a:lnTo>
                  <a:lnTo>
                    <a:pt x="16993" y="879"/>
                  </a:lnTo>
                  <a:lnTo>
                    <a:pt x="727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rgbClr val="E7E6E6">
                  <a:lumMod val="50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Google Shape;1265;p38">
              <a:extLst>
                <a:ext uri="{FF2B5EF4-FFF2-40B4-BE49-F238E27FC236}">
                  <a16:creationId xmlns:a16="http://schemas.microsoft.com/office/drawing/2014/main" id="{F4006C27-47F2-41B7-9C51-A76E12A76F59}"/>
                </a:ext>
              </a:extLst>
            </p:cNvPr>
            <p:cNvSpPr/>
            <p:nvPr/>
          </p:nvSpPr>
          <p:spPr>
            <a:xfrm>
              <a:off x="4980725" y="2793500"/>
              <a:ext cx="948875" cy="1059425"/>
            </a:xfrm>
            <a:custGeom>
              <a:avLst/>
              <a:gdLst/>
              <a:ahLst/>
              <a:cxnLst/>
              <a:rect l="l" t="t" r="r" b="b"/>
              <a:pathLst>
                <a:path w="37955" h="42377" fill="none" extrusionOk="0">
                  <a:moveTo>
                    <a:pt x="1151" y="6361"/>
                  </a:moveTo>
                  <a:lnTo>
                    <a:pt x="0" y="18326"/>
                  </a:lnTo>
                  <a:lnTo>
                    <a:pt x="0" y="18326"/>
                  </a:lnTo>
                  <a:lnTo>
                    <a:pt x="76" y="18690"/>
                  </a:lnTo>
                  <a:lnTo>
                    <a:pt x="16781" y="42377"/>
                  </a:lnTo>
                  <a:lnTo>
                    <a:pt x="37954" y="39560"/>
                  </a:lnTo>
                  <a:lnTo>
                    <a:pt x="21325" y="2848"/>
                  </a:lnTo>
                  <a:lnTo>
                    <a:pt x="21325" y="2848"/>
                  </a:lnTo>
                  <a:lnTo>
                    <a:pt x="21279" y="2742"/>
                  </a:lnTo>
                  <a:lnTo>
                    <a:pt x="21219" y="2636"/>
                  </a:lnTo>
                  <a:lnTo>
                    <a:pt x="21143" y="2530"/>
                  </a:lnTo>
                  <a:lnTo>
                    <a:pt x="21052" y="2424"/>
                  </a:lnTo>
                  <a:lnTo>
                    <a:pt x="20855" y="2227"/>
                  </a:lnTo>
                  <a:lnTo>
                    <a:pt x="20628" y="2045"/>
                  </a:lnTo>
                  <a:lnTo>
                    <a:pt x="20370" y="1878"/>
                  </a:lnTo>
                  <a:lnTo>
                    <a:pt x="20083" y="1727"/>
                  </a:lnTo>
                  <a:lnTo>
                    <a:pt x="19780" y="1591"/>
                  </a:lnTo>
                  <a:lnTo>
                    <a:pt x="19462" y="1454"/>
                  </a:lnTo>
                  <a:lnTo>
                    <a:pt x="19144" y="1348"/>
                  </a:lnTo>
                  <a:lnTo>
                    <a:pt x="18810" y="1242"/>
                  </a:lnTo>
                  <a:lnTo>
                    <a:pt x="18477" y="1151"/>
                  </a:lnTo>
                  <a:lnTo>
                    <a:pt x="18144" y="1061"/>
                  </a:lnTo>
                  <a:lnTo>
                    <a:pt x="17826" y="1000"/>
                  </a:lnTo>
                  <a:lnTo>
                    <a:pt x="17538" y="955"/>
                  </a:lnTo>
                  <a:lnTo>
                    <a:pt x="17250" y="909"/>
                  </a:lnTo>
                  <a:lnTo>
                    <a:pt x="16993" y="879"/>
                  </a:lnTo>
                  <a:lnTo>
                    <a:pt x="7270" y="0"/>
                  </a:lnTo>
                  <a:lnTo>
                    <a:pt x="7270" y="0"/>
                  </a:lnTo>
                  <a:lnTo>
                    <a:pt x="7043" y="0"/>
                  </a:lnTo>
                  <a:lnTo>
                    <a:pt x="6831" y="0"/>
                  </a:lnTo>
                  <a:lnTo>
                    <a:pt x="6619" y="16"/>
                  </a:lnTo>
                  <a:lnTo>
                    <a:pt x="6391" y="46"/>
                  </a:lnTo>
                  <a:lnTo>
                    <a:pt x="6179" y="76"/>
                  </a:lnTo>
                  <a:lnTo>
                    <a:pt x="5982" y="137"/>
                  </a:lnTo>
                  <a:lnTo>
                    <a:pt x="5770" y="212"/>
                  </a:lnTo>
                  <a:lnTo>
                    <a:pt x="5574" y="288"/>
                  </a:lnTo>
                  <a:lnTo>
                    <a:pt x="5392" y="379"/>
                  </a:lnTo>
                  <a:lnTo>
                    <a:pt x="5195" y="485"/>
                  </a:lnTo>
                  <a:lnTo>
                    <a:pt x="5028" y="606"/>
                  </a:lnTo>
                  <a:lnTo>
                    <a:pt x="4847" y="743"/>
                  </a:lnTo>
                  <a:lnTo>
                    <a:pt x="4680" y="879"/>
                  </a:lnTo>
                  <a:lnTo>
                    <a:pt x="4528" y="1030"/>
                  </a:lnTo>
                  <a:lnTo>
                    <a:pt x="4377" y="1197"/>
                  </a:lnTo>
                  <a:lnTo>
                    <a:pt x="4241" y="1364"/>
                  </a:lnTo>
                  <a:lnTo>
                    <a:pt x="1802" y="4695"/>
                  </a:lnTo>
                  <a:lnTo>
                    <a:pt x="1802" y="4695"/>
                  </a:lnTo>
                  <a:lnTo>
                    <a:pt x="1666" y="4877"/>
                  </a:lnTo>
                  <a:lnTo>
                    <a:pt x="1545" y="5074"/>
                  </a:lnTo>
                  <a:lnTo>
                    <a:pt x="1454" y="5271"/>
                  </a:lnTo>
                  <a:lnTo>
                    <a:pt x="1363" y="5483"/>
                  </a:lnTo>
                  <a:lnTo>
                    <a:pt x="1287" y="5695"/>
                  </a:lnTo>
                  <a:lnTo>
                    <a:pt x="1227" y="5922"/>
                  </a:lnTo>
                  <a:lnTo>
                    <a:pt x="1181" y="6149"/>
                  </a:lnTo>
                  <a:lnTo>
                    <a:pt x="1151" y="63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Google Shape;1266;p38">
              <a:extLst>
                <a:ext uri="{FF2B5EF4-FFF2-40B4-BE49-F238E27FC236}">
                  <a16:creationId xmlns:a16="http://schemas.microsoft.com/office/drawing/2014/main" id="{451BC3F3-6991-49B8-B26B-1020F9E43ABA}"/>
                </a:ext>
              </a:extLst>
            </p:cNvPr>
            <p:cNvSpPr/>
            <p:nvPr/>
          </p:nvSpPr>
          <p:spPr>
            <a:xfrm>
              <a:off x="4894775" y="2468625"/>
              <a:ext cx="331325" cy="432800"/>
            </a:xfrm>
            <a:custGeom>
              <a:avLst/>
              <a:gdLst/>
              <a:ahLst/>
              <a:cxnLst/>
              <a:rect l="l" t="t" r="r" b="b"/>
              <a:pathLst>
                <a:path w="13253" h="17312" extrusionOk="0">
                  <a:moveTo>
                    <a:pt x="5028" y="1"/>
                  </a:moveTo>
                  <a:lnTo>
                    <a:pt x="4907" y="31"/>
                  </a:lnTo>
                  <a:lnTo>
                    <a:pt x="4801" y="61"/>
                  </a:lnTo>
                  <a:lnTo>
                    <a:pt x="4680" y="122"/>
                  </a:lnTo>
                  <a:lnTo>
                    <a:pt x="4589" y="183"/>
                  </a:lnTo>
                  <a:lnTo>
                    <a:pt x="4498" y="273"/>
                  </a:lnTo>
                  <a:lnTo>
                    <a:pt x="273" y="5059"/>
                  </a:lnTo>
                  <a:lnTo>
                    <a:pt x="212" y="5135"/>
                  </a:lnTo>
                  <a:lnTo>
                    <a:pt x="167" y="5226"/>
                  </a:lnTo>
                  <a:lnTo>
                    <a:pt x="121" y="5317"/>
                  </a:lnTo>
                  <a:lnTo>
                    <a:pt x="91" y="5408"/>
                  </a:lnTo>
                  <a:lnTo>
                    <a:pt x="76" y="5499"/>
                  </a:lnTo>
                  <a:lnTo>
                    <a:pt x="76" y="5605"/>
                  </a:lnTo>
                  <a:lnTo>
                    <a:pt x="76" y="5695"/>
                  </a:lnTo>
                  <a:lnTo>
                    <a:pt x="91" y="5786"/>
                  </a:lnTo>
                  <a:lnTo>
                    <a:pt x="121" y="5877"/>
                  </a:lnTo>
                  <a:lnTo>
                    <a:pt x="152" y="5968"/>
                  </a:lnTo>
                  <a:lnTo>
                    <a:pt x="212" y="6044"/>
                  </a:lnTo>
                  <a:lnTo>
                    <a:pt x="258" y="6135"/>
                  </a:lnTo>
                  <a:lnTo>
                    <a:pt x="333" y="6195"/>
                  </a:lnTo>
                  <a:lnTo>
                    <a:pt x="409" y="6256"/>
                  </a:lnTo>
                  <a:lnTo>
                    <a:pt x="485" y="6316"/>
                  </a:lnTo>
                  <a:lnTo>
                    <a:pt x="591" y="6362"/>
                  </a:lnTo>
                  <a:lnTo>
                    <a:pt x="727" y="6438"/>
                  </a:lnTo>
                  <a:lnTo>
                    <a:pt x="848" y="6528"/>
                  </a:lnTo>
                  <a:lnTo>
                    <a:pt x="939" y="6650"/>
                  </a:lnTo>
                  <a:lnTo>
                    <a:pt x="1015" y="6771"/>
                  </a:lnTo>
                  <a:lnTo>
                    <a:pt x="1075" y="6907"/>
                  </a:lnTo>
                  <a:lnTo>
                    <a:pt x="1106" y="7059"/>
                  </a:lnTo>
                  <a:lnTo>
                    <a:pt x="1091" y="7210"/>
                  </a:lnTo>
                  <a:lnTo>
                    <a:pt x="1060" y="7377"/>
                  </a:lnTo>
                  <a:lnTo>
                    <a:pt x="30" y="10587"/>
                  </a:lnTo>
                  <a:lnTo>
                    <a:pt x="0" y="10709"/>
                  </a:lnTo>
                  <a:lnTo>
                    <a:pt x="0" y="10830"/>
                  </a:lnTo>
                  <a:lnTo>
                    <a:pt x="0" y="10951"/>
                  </a:lnTo>
                  <a:lnTo>
                    <a:pt x="30" y="11072"/>
                  </a:lnTo>
                  <a:lnTo>
                    <a:pt x="61" y="11178"/>
                  </a:lnTo>
                  <a:lnTo>
                    <a:pt x="121" y="11284"/>
                  </a:lnTo>
                  <a:lnTo>
                    <a:pt x="197" y="11375"/>
                  </a:lnTo>
                  <a:lnTo>
                    <a:pt x="288" y="11466"/>
                  </a:lnTo>
                  <a:lnTo>
                    <a:pt x="7043" y="17130"/>
                  </a:lnTo>
                  <a:lnTo>
                    <a:pt x="7164" y="17206"/>
                  </a:lnTo>
                  <a:lnTo>
                    <a:pt x="7285" y="17266"/>
                  </a:lnTo>
                  <a:lnTo>
                    <a:pt x="7421" y="17312"/>
                  </a:lnTo>
                  <a:lnTo>
                    <a:pt x="7694" y="17312"/>
                  </a:lnTo>
                  <a:lnTo>
                    <a:pt x="7830" y="17282"/>
                  </a:lnTo>
                  <a:lnTo>
                    <a:pt x="7951" y="17221"/>
                  </a:lnTo>
                  <a:lnTo>
                    <a:pt x="8073" y="17145"/>
                  </a:lnTo>
                  <a:lnTo>
                    <a:pt x="12934" y="13435"/>
                  </a:lnTo>
                  <a:lnTo>
                    <a:pt x="12995" y="13374"/>
                  </a:lnTo>
                  <a:lnTo>
                    <a:pt x="13055" y="13314"/>
                  </a:lnTo>
                  <a:lnTo>
                    <a:pt x="13146" y="13177"/>
                  </a:lnTo>
                  <a:lnTo>
                    <a:pt x="13222" y="13026"/>
                  </a:lnTo>
                  <a:lnTo>
                    <a:pt x="13252" y="12859"/>
                  </a:lnTo>
                  <a:lnTo>
                    <a:pt x="13252" y="12693"/>
                  </a:lnTo>
                  <a:lnTo>
                    <a:pt x="13207" y="12541"/>
                  </a:lnTo>
                  <a:lnTo>
                    <a:pt x="13146" y="12390"/>
                  </a:lnTo>
                  <a:lnTo>
                    <a:pt x="13101" y="12314"/>
                  </a:lnTo>
                  <a:lnTo>
                    <a:pt x="13040" y="12238"/>
                  </a:lnTo>
                  <a:lnTo>
                    <a:pt x="11026" y="9966"/>
                  </a:lnTo>
                  <a:lnTo>
                    <a:pt x="10965" y="9906"/>
                  </a:lnTo>
                  <a:lnTo>
                    <a:pt x="10920" y="9830"/>
                  </a:lnTo>
                  <a:lnTo>
                    <a:pt x="10874" y="9739"/>
                  </a:lnTo>
                  <a:lnTo>
                    <a:pt x="10844" y="9663"/>
                  </a:lnTo>
                  <a:lnTo>
                    <a:pt x="10829" y="9573"/>
                  </a:lnTo>
                  <a:lnTo>
                    <a:pt x="10814" y="9482"/>
                  </a:lnTo>
                  <a:lnTo>
                    <a:pt x="10814" y="9391"/>
                  </a:lnTo>
                  <a:lnTo>
                    <a:pt x="10829" y="9300"/>
                  </a:lnTo>
                  <a:lnTo>
                    <a:pt x="11738" y="3181"/>
                  </a:lnTo>
                  <a:lnTo>
                    <a:pt x="11753" y="3045"/>
                  </a:lnTo>
                  <a:lnTo>
                    <a:pt x="11738" y="2909"/>
                  </a:lnTo>
                  <a:lnTo>
                    <a:pt x="11707" y="2772"/>
                  </a:lnTo>
                  <a:lnTo>
                    <a:pt x="11647" y="2651"/>
                  </a:lnTo>
                  <a:lnTo>
                    <a:pt x="11571" y="2530"/>
                  </a:lnTo>
                  <a:lnTo>
                    <a:pt x="11465" y="2439"/>
                  </a:lnTo>
                  <a:lnTo>
                    <a:pt x="11359" y="2363"/>
                  </a:lnTo>
                  <a:lnTo>
                    <a:pt x="11223" y="2303"/>
                  </a:lnTo>
                  <a:lnTo>
                    <a:pt x="5407" y="61"/>
                  </a:lnTo>
                  <a:lnTo>
                    <a:pt x="5286" y="16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Google Shape;1267;p38">
              <a:extLst>
                <a:ext uri="{FF2B5EF4-FFF2-40B4-BE49-F238E27FC236}">
                  <a16:creationId xmlns:a16="http://schemas.microsoft.com/office/drawing/2014/main" id="{3804FBAA-EB00-421D-84ED-6B19F1087D39}"/>
                </a:ext>
              </a:extLst>
            </p:cNvPr>
            <p:cNvSpPr/>
            <p:nvPr/>
          </p:nvSpPr>
          <p:spPr>
            <a:xfrm>
              <a:off x="4894775" y="2468625"/>
              <a:ext cx="331325" cy="432800"/>
            </a:xfrm>
            <a:custGeom>
              <a:avLst/>
              <a:gdLst/>
              <a:ahLst/>
              <a:cxnLst/>
              <a:rect l="l" t="t" r="r" b="b"/>
              <a:pathLst>
                <a:path w="13253" h="17312" fill="none" extrusionOk="0">
                  <a:moveTo>
                    <a:pt x="7043" y="17130"/>
                  </a:moveTo>
                  <a:lnTo>
                    <a:pt x="288" y="11466"/>
                  </a:lnTo>
                  <a:lnTo>
                    <a:pt x="288" y="11466"/>
                  </a:lnTo>
                  <a:lnTo>
                    <a:pt x="197" y="11375"/>
                  </a:lnTo>
                  <a:lnTo>
                    <a:pt x="121" y="11284"/>
                  </a:lnTo>
                  <a:lnTo>
                    <a:pt x="61" y="11178"/>
                  </a:lnTo>
                  <a:lnTo>
                    <a:pt x="30" y="11072"/>
                  </a:lnTo>
                  <a:lnTo>
                    <a:pt x="0" y="10951"/>
                  </a:lnTo>
                  <a:lnTo>
                    <a:pt x="0" y="10830"/>
                  </a:lnTo>
                  <a:lnTo>
                    <a:pt x="0" y="10709"/>
                  </a:lnTo>
                  <a:lnTo>
                    <a:pt x="30" y="10587"/>
                  </a:lnTo>
                  <a:lnTo>
                    <a:pt x="1060" y="7377"/>
                  </a:lnTo>
                  <a:lnTo>
                    <a:pt x="1060" y="7377"/>
                  </a:lnTo>
                  <a:lnTo>
                    <a:pt x="1091" y="7210"/>
                  </a:lnTo>
                  <a:lnTo>
                    <a:pt x="1106" y="7059"/>
                  </a:lnTo>
                  <a:lnTo>
                    <a:pt x="1075" y="6907"/>
                  </a:lnTo>
                  <a:lnTo>
                    <a:pt x="1015" y="6771"/>
                  </a:lnTo>
                  <a:lnTo>
                    <a:pt x="939" y="6650"/>
                  </a:lnTo>
                  <a:lnTo>
                    <a:pt x="848" y="6528"/>
                  </a:lnTo>
                  <a:lnTo>
                    <a:pt x="727" y="6438"/>
                  </a:lnTo>
                  <a:lnTo>
                    <a:pt x="591" y="6362"/>
                  </a:lnTo>
                  <a:lnTo>
                    <a:pt x="591" y="6362"/>
                  </a:lnTo>
                  <a:lnTo>
                    <a:pt x="485" y="6316"/>
                  </a:lnTo>
                  <a:lnTo>
                    <a:pt x="409" y="6256"/>
                  </a:lnTo>
                  <a:lnTo>
                    <a:pt x="333" y="6195"/>
                  </a:lnTo>
                  <a:lnTo>
                    <a:pt x="258" y="6135"/>
                  </a:lnTo>
                  <a:lnTo>
                    <a:pt x="212" y="6044"/>
                  </a:lnTo>
                  <a:lnTo>
                    <a:pt x="152" y="5968"/>
                  </a:lnTo>
                  <a:lnTo>
                    <a:pt x="121" y="5877"/>
                  </a:lnTo>
                  <a:lnTo>
                    <a:pt x="91" y="5786"/>
                  </a:lnTo>
                  <a:lnTo>
                    <a:pt x="76" y="5695"/>
                  </a:lnTo>
                  <a:lnTo>
                    <a:pt x="76" y="5605"/>
                  </a:lnTo>
                  <a:lnTo>
                    <a:pt x="76" y="5499"/>
                  </a:lnTo>
                  <a:lnTo>
                    <a:pt x="91" y="5408"/>
                  </a:lnTo>
                  <a:lnTo>
                    <a:pt x="121" y="5317"/>
                  </a:lnTo>
                  <a:lnTo>
                    <a:pt x="167" y="5226"/>
                  </a:lnTo>
                  <a:lnTo>
                    <a:pt x="212" y="5135"/>
                  </a:lnTo>
                  <a:lnTo>
                    <a:pt x="273" y="5059"/>
                  </a:lnTo>
                  <a:lnTo>
                    <a:pt x="4498" y="273"/>
                  </a:lnTo>
                  <a:lnTo>
                    <a:pt x="4498" y="273"/>
                  </a:lnTo>
                  <a:lnTo>
                    <a:pt x="4589" y="183"/>
                  </a:lnTo>
                  <a:lnTo>
                    <a:pt x="4680" y="122"/>
                  </a:lnTo>
                  <a:lnTo>
                    <a:pt x="4801" y="61"/>
                  </a:lnTo>
                  <a:lnTo>
                    <a:pt x="4907" y="31"/>
                  </a:lnTo>
                  <a:lnTo>
                    <a:pt x="5028" y="1"/>
                  </a:lnTo>
                  <a:lnTo>
                    <a:pt x="5149" y="1"/>
                  </a:lnTo>
                  <a:lnTo>
                    <a:pt x="5286" y="16"/>
                  </a:lnTo>
                  <a:lnTo>
                    <a:pt x="5407" y="61"/>
                  </a:lnTo>
                  <a:lnTo>
                    <a:pt x="11223" y="2303"/>
                  </a:lnTo>
                  <a:lnTo>
                    <a:pt x="11223" y="2303"/>
                  </a:lnTo>
                  <a:lnTo>
                    <a:pt x="11359" y="2363"/>
                  </a:lnTo>
                  <a:lnTo>
                    <a:pt x="11465" y="2439"/>
                  </a:lnTo>
                  <a:lnTo>
                    <a:pt x="11571" y="2530"/>
                  </a:lnTo>
                  <a:lnTo>
                    <a:pt x="11647" y="2651"/>
                  </a:lnTo>
                  <a:lnTo>
                    <a:pt x="11707" y="2772"/>
                  </a:lnTo>
                  <a:lnTo>
                    <a:pt x="11738" y="2909"/>
                  </a:lnTo>
                  <a:lnTo>
                    <a:pt x="11753" y="3045"/>
                  </a:lnTo>
                  <a:lnTo>
                    <a:pt x="11738" y="3181"/>
                  </a:lnTo>
                  <a:lnTo>
                    <a:pt x="10829" y="9300"/>
                  </a:lnTo>
                  <a:lnTo>
                    <a:pt x="10829" y="9300"/>
                  </a:lnTo>
                  <a:lnTo>
                    <a:pt x="10814" y="9391"/>
                  </a:lnTo>
                  <a:lnTo>
                    <a:pt x="10814" y="9482"/>
                  </a:lnTo>
                  <a:lnTo>
                    <a:pt x="10829" y="9573"/>
                  </a:lnTo>
                  <a:lnTo>
                    <a:pt x="10844" y="9663"/>
                  </a:lnTo>
                  <a:lnTo>
                    <a:pt x="10874" y="9739"/>
                  </a:lnTo>
                  <a:lnTo>
                    <a:pt x="10920" y="9830"/>
                  </a:lnTo>
                  <a:lnTo>
                    <a:pt x="10965" y="9906"/>
                  </a:lnTo>
                  <a:lnTo>
                    <a:pt x="11026" y="9966"/>
                  </a:lnTo>
                  <a:lnTo>
                    <a:pt x="13040" y="12238"/>
                  </a:lnTo>
                  <a:lnTo>
                    <a:pt x="13040" y="12238"/>
                  </a:lnTo>
                  <a:lnTo>
                    <a:pt x="13101" y="12314"/>
                  </a:lnTo>
                  <a:lnTo>
                    <a:pt x="13146" y="12390"/>
                  </a:lnTo>
                  <a:lnTo>
                    <a:pt x="13207" y="12541"/>
                  </a:lnTo>
                  <a:lnTo>
                    <a:pt x="13252" y="12693"/>
                  </a:lnTo>
                  <a:lnTo>
                    <a:pt x="13252" y="12859"/>
                  </a:lnTo>
                  <a:lnTo>
                    <a:pt x="13222" y="13026"/>
                  </a:lnTo>
                  <a:lnTo>
                    <a:pt x="13146" y="13177"/>
                  </a:lnTo>
                  <a:lnTo>
                    <a:pt x="13055" y="13314"/>
                  </a:lnTo>
                  <a:lnTo>
                    <a:pt x="12995" y="13374"/>
                  </a:lnTo>
                  <a:lnTo>
                    <a:pt x="12934" y="13435"/>
                  </a:lnTo>
                  <a:lnTo>
                    <a:pt x="8073" y="17145"/>
                  </a:lnTo>
                  <a:lnTo>
                    <a:pt x="8073" y="17145"/>
                  </a:lnTo>
                  <a:lnTo>
                    <a:pt x="7951" y="17221"/>
                  </a:lnTo>
                  <a:lnTo>
                    <a:pt x="7830" y="17282"/>
                  </a:lnTo>
                  <a:lnTo>
                    <a:pt x="7694" y="17312"/>
                  </a:lnTo>
                  <a:lnTo>
                    <a:pt x="7558" y="17312"/>
                  </a:lnTo>
                  <a:lnTo>
                    <a:pt x="7421" y="17312"/>
                  </a:lnTo>
                  <a:lnTo>
                    <a:pt x="7285" y="17266"/>
                  </a:lnTo>
                  <a:lnTo>
                    <a:pt x="7164" y="17206"/>
                  </a:lnTo>
                  <a:lnTo>
                    <a:pt x="7043" y="17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Google Shape;1268;p38">
              <a:extLst>
                <a:ext uri="{FF2B5EF4-FFF2-40B4-BE49-F238E27FC236}">
                  <a16:creationId xmlns:a16="http://schemas.microsoft.com/office/drawing/2014/main" id="{0D5C9D2E-E204-44E2-B003-1FAA60AF9467}"/>
                </a:ext>
              </a:extLst>
            </p:cNvPr>
            <p:cNvSpPr/>
            <p:nvPr/>
          </p:nvSpPr>
          <p:spPr>
            <a:xfrm>
              <a:off x="4988675" y="2432675"/>
              <a:ext cx="234000" cy="294600"/>
            </a:xfrm>
            <a:custGeom>
              <a:avLst/>
              <a:gdLst/>
              <a:ahLst/>
              <a:cxnLst/>
              <a:rect l="l" t="t" r="r" b="b"/>
              <a:pathLst>
                <a:path w="9360" h="11784" extrusionOk="0">
                  <a:moveTo>
                    <a:pt x="515" y="0"/>
                  </a:moveTo>
                  <a:lnTo>
                    <a:pt x="409" y="30"/>
                  </a:lnTo>
                  <a:lnTo>
                    <a:pt x="333" y="61"/>
                  </a:lnTo>
                  <a:lnTo>
                    <a:pt x="242" y="106"/>
                  </a:lnTo>
                  <a:lnTo>
                    <a:pt x="182" y="167"/>
                  </a:lnTo>
                  <a:lnTo>
                    <a:pt x="121" y="242"/>
                  </a:lnTo>
                  <a:lnTo>
                    <a:pt x="76" y="318"/>
                  </a:lnTo>
                  <a:lnTo>
                    <a:pt x="30" y="394"/>
                  </a:lnTo>
                  <a:lnTo>
                    <a:pt x="0" y="485"/>
                  </a:lnTo>
                  <a:lnTo>
                    <a:pt x="0" y="576"/>
                  </a:lnTo>
                  <a:lnTo>
                    <a:pt x="0" y="666"/>
                  </a:lnTo>
                  <a:lnTo>
                    <a:pt x="15" y="772"/>
                  </a:lnTo>
                  <a:lnTo>
                    <a:pt x="46" y="863"/>
                  </a:lnTo>
                  <a:lnTo>
                    <a:pt x="106" y="939"/>
                  </a:lnTo>
                  <a:lnTo>
                    <a:pt x="167" y="1030"/>
                  </a:lnTo>
                  <a:lnTo>
                    <a:pt x="2090" y="2090"/>
                  </a:lnTo>
                  <a:lnTo>
                    <a:pt x="2151" y="2166"/>
                  </a:lnTo>
                  <a:lnTo>
                    <a:pt x="4498" y="5649"/>
                  </a:lnTo>
                  <a:lnTo>
                    <a:pt x="4529" y="5710"/>
                  </a:lnTo>
                  <a:lnTo>
                    <a:pt x="4559" y="5786"/>
                  </a:lnTo>
                  <a:lnTo>
                    <a:pt x="4589" y="5861"/>
                  </a:lnTo>
                  <a:lnTo>
                    <a:pt x="4589" y="5937"/>
                  </a:lnTo>
                  <a:lnTo>
                    <a:pt x="4589" y="6028"/>
                  </a:lnTo>
                  <a:lnTo>
                    <a:pt x="4589" y="6104"/>
                  </a:lnTo>
                  <a:lnTo>
                    <a:pt x="4559" y="6179"/>
                  </a:lnTo>
                  <a:lnTo>
                    <a:pt x="4529" y="6255"/>
                  </a:lnTo>
                  <a:lnTo>
                    <a:pt x="3362" y="8527"/>
                  </a:lnTo>
                  <a:lnTo>
                    <a:pt x="3317" y="8648"/>
                  </a:lnTo>
                  <a:lnTo>
                    <a:pt x="3302" y="8769"/>
                  </a:lnTo>
                  <a:lnTo>
                    <a:pt x="3302" y="8890"/>
                  </a:lnTo>
                  <a:lnTo>
                    <a:pt x="3332" y="8996"/>
                  </a:lnTo>
                  <a:lnTo>
                    <a:pt x="3393" y="9117"/>
                  </a:lnTo>
                  <a:lnTo>
                    <a:pt x="3453" y="9208"/>
                  </a:lnTo>
                  <a:lnTo>
                    <a:pt x="3544" y="9284"/>
                  </a:lnTo>
                  <a:lnTo>
                    <a:pt x="3665" y="9360"/>
                  </a:lnTo>
                  <a:lnTo>
                    <a:pt x="3771" y="9390"/>
                  </a:lnTo>
                  <a:lnTo>
                    <a:pt x="3877" y="9405"/>
                  </a:lnTo>
                  <a:lnTo>
                    <a:pt x="3983" y="9405"/>
                  </a:lnTo>
                  <a:lnTo>
                    <a:pt x="4089" y="9375"/>
                  </a:lnTo>
                  <a:lnTo>
                    <a:pt x="4195" y="9329"/>
                  </a:lnTo>
                  <a:lnTo>
                    <a:pt x="4286" y="9269"/>
                  </a:lnTo>
                  <a:lnTo>
                    <a:pt x="4362" y="9193"/>
                  </a:lnTo>
                  <a:lnTo>
                    <a:pt x="4423" y="9102"/>
                  </a:lnTo>
                  <a:lnTo>
                    <a:pt x="4680" y="8678"/>
                  </a:lnTo>
                  <a:lnTo>
                    <a:pt x="4725" y="8603"/>
                  </a:lnTo>
                  <a:lnTo>
                    <a:pt x="4786" y="8542"/>
                  </a:lnTo>
                  <a:lnTo>
                    <a:pt x="4862" y="8481"/>
                  </a:lnTo>
                  <a:lnTo>
                    <a:pt x="4937" y="8436"/>
                  </a:lnTo>
                  <a:lnTo>
                    <a:pt x="5013" y="8406"/>
                  </a:lnTo>
                  <a:lnTo>
                    <a:pt x="5089" y="8390"/>
                  </a:lnTo>
                  <a:lnTo>
                    <a:pt x="5256" y="8390"/>
                  </a:lnTo>
                  <a:lnTo>
                    <a:pt x="5346" y="8406"/>
                  </a:lnTo>
                  <a:lnTo>
                    <a:pt x="5422" y="8421"/>
                  </a:lnTo>
                  <a:lnTo>
                    <a:pt x="5498" y="8466"/>
                  </a:lnTo>
                  <a:lnTo>
                    <a:pt x="5558" y="8512"/>
                  </a:lnTo>
                  <a:lnTo>
                    <a:pt x="5634" y="8557"/>
                  </a:lnTo>
                  <a:lnTo>
                    <a:pt x="5680" y="8633"/>
                  </a:lnTo>
                  <a:lnTo>
                    <a:pt x="5725" y="8709"/>
                  </a:lnTo>
                  <a:lnTo>
                    <a:pt x="5770" y="8799"/>
                  </a:lnTo>
                  <a:lnTo>
                    <a:pt x="6528" y="11026"/>
                  </a:lnTo>
                  <a:lnTo>
                    <a:pt x="6573" y="11117"/>
                  </a:lnTo>
                  <a:lnTo>
                    <a:pt x="6634" y="11208"/>
                  </a:lnTo>
                  <a:lnTo>
                    <a:pt x="6709" y="11283"/>
                  </a:lnTo>
                  <a:lnTo>
                    <a:pt x="6800" y="11359"/>
                  </a:lnTo>
                  <a:lnTo>
                    <a:pt x="7542" y="11783"/>
                  </a:lnTo>
                  <a:lnTo>
                    <a:pt x="9345" y="2226"/>
                  </a:lnTo>
                  <a:lnTo>
                    <a:pt x="9360" y="2105"/>
                  </a:lnTo>
                  <a:lnTo>
                    <a:pt x="9345" y="1999"/>
                  </a:lnTo>
                  <a:lnTo>
                    <a:pt x="9314" y="1878"/>
                  </a:lnTo>
                  <a:lnTo>
                    <a:pt x="9254" y="1787"/>
                  </a:lnTo>
                  <a:lnTo>
                    <a:pt x="9178" y="1696"/>
                  </a:lnTo>
                  <a:lnTo>
                    <a:pt x="9087" y="1621"/>
                  </a:lnTo>
                  <a:lnTo>
                    <a:pt x="8996" y="1560"/>
                  </a:lnTo>
                  <a:lnTo>
                    <a:pt x="8875" y="1530"/>
                  </a:lnTo>
                  <a:lnTo>
                    <a:pt x="712" y="15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Google Shape;1269;p38">
              <a:extLst>
                <a:ext uri="{FF2B5EF4-FFF2-40B4-BE49-F238E27FC236}">
                  <a16:creationId xmlns:a16="http://schemas.microsoft.com/office/drawing/2014/main" id="{F74DCF2F-32C3-4D1A-AFB8-FE38153B34C3}"/>
                </a:ext>
              </a:extLst>
            </p:cNvPr>
            <p:cNvSpPr/>
            <p:nvPr/>
          </p:nvSpPr>
          <p:spPr>
            <a:xfrm>
              <a:off x="5104525" y="2614025"/>
              <a:ext cx="47350" cy="75750"/>
            </a:xfrm>
            <a:custGeom>
              <a:avLst/>
              <a:gdLst/>
              <a:ahLst/>
              <a:cxnLst/>
              <a:rect l="l" t="t" r="r" b="b"/>
              <a:pathLst>
                <a:path w="1894" h="3030" extrusionOk="0">
                  <a:moveTo>
                    <a:pt x="1212" y="1"/>
                  </a:moveTo>
                  <a:lnTo>
                    <a:pt x="1121" y="31"/>
                  </a:lnTo>
                  <a:lnTo>
                    <a:pt x="1030" y="76"/>
                  </a:lnTo>
                  <a:lnTo>
                    <a:pt x="940" y="122"/>
                  </a:lnTo>
                  <a:lnTo>
                    <a:pt x="849" y="182"/>
                  </a:lnTo>
                  <a:lnTo>
                    <a:pt x="758" y="258"/>
                  </a:lnTo>
                  <a:lnTo>
                    <a:pt x="667" y="349"/>
                  </a:lnTo>
                  <a:lnTo>
                    <a:pt x="591" y="455"/>
                  </a:lnTo>
                  <a:lnTo>
                    <a:pt x="425" y="682"/>
                  </a:lnTo>
                  <a:lnTo>
                    <a:pt x="288" y="940"/>
                  </a:lnTo>
                  <a:lnTo>
                    <a:pt x="167" y="1243"/>
                  </a:lnTo>
                  <a:lnTo>
                    <a:pt x="76" y="1545"/>
                  </a:lnTo>
                  <a:lnTo>
                    <a:pt x="16" y="1833"/>
                  </a:lnTo>
                  <a:lnTo>
                    <a:pt x="1" y="2121"/>
                  </a:lnTo>
                  <a:lnTo>
                    <a:pt x="16" y="2242"/>
                  </a:lnTo>
                  <a:lnTo>
                    <a:pt x="31" y="2378"/>
                  </a:lnTo>
                  <a:lnTo>
                    <a:pt x="46" y="2484"/>
                  </a:lnTo>
                  <a:lnTo>
                    <a:pt x="76" y="2590"/>
                  </a:lnTo>
                  <a:lnTo>
                    <a:pt x="122" y="2696"/>
                  </a:lnTo>
                  <a:lnTo>
                    <a:pt x="167" y="2787"/>
                  </a:lnTo>
                  <a:lnTo>
                    <a:pt x="213" y="2848"/>
                  </a:lnTo>
                  <a:lnTo>
                    <a:pt x="273" y="2924"/>
                  </a:lnTo>
                  <a:lnTo>
                    <a:pt x="349" y="2969"/>
                  </a:lnTo>
                  <a:lnTo>
                    <a:pt x="425" y="2999"/>
                  </a:lnTo>
                  <a:lnTo>
                    <a:pt x="515" y="3030"/>
                  </a:lnTo>
                  <a:lnTo>
                    <a:pt x="591" y="3030"/>
                  </a:lnTo>
                  <a:lnTo>
                    <a:pt x="682" y="3015"/>
                  </a:lnTo>
                  <a:lnTo>
                    <a:pt x="773" y="2999"/>
                  </a:lnTo>
                  <a:lnTo>
                    <a:pt x="864" y="2954"/>
                  </a:lnTo>
                  <a:lnTo>
                    <a:pt x="955" y="2908"/>
                  </a:lnTo>
                  <a:lnTo>
                    <a:pt x="1046" y="2833"/>
                  </a:lnTo>
                  <a:lnTo>
                    <a:pt x="1136" y="2757"/>
                  </a:lnTo>
                  <a:lnTo>
                    <a:pt x="1227" y="2681"/>
                  </a:lnTo>
                  <a:lnTo>
                    <a:pt x="1318" y="2575"/>
                  </a:lnTo>
                  <a:lnTo>
                    <a:pt x="1470" y="2348"/>
                  </a:lnTo>
                  <a:lnTo>
                    <a:pt x="1621" y="2091"/>
                  </a:lnTo>
                  <a:lnTo>
                    <a:pt x="1742" y="1788"/>
                  </a:lnTo>
                  <a:lnTo>
                    <a:pt x="1833" y="1485"/>
                  </a:lnTo>
                  <a:lnTo>
                    <a:pt x="1879" y="1182"/>
                  </a:lnTo>
                  <a:lnTo>
                    <a:pt x="1894" y="909"/>
                  </a:lnTo>
                  <a:lnTo>
                    <a:pt x="1894" y="773"/>
                  </a:lnTo>
                  <a:lnTo>
                    <a:pt x="1879" y="652"/>
                  </a:lnTo>
                  <a:lnTo>
                    <a:pt x="1848" y="531"/>
                  </a:lnTo>
                  <a:lnTo>
                    <a:pt x="1818" y="425"/>
                  </a:lnTo>
                  <a:lnTo>
                    <a:pt x="1788" y="334"/>
                  </a:lnTo>
                  <a:lnTo>
                    <a:pt x="1742" y="243"/>
                  </a:lnTo>
                  <a:lnTo>
                    <a:pt x="1682" y="167"/>
                  </a:lnTo>
                  <a:lnTo>
                    <a:pt x="1621" y="107"/>
                  </a:lnTo>
                  <a:lnTo>
                    <a:pt x="1545" y="61"/>
                  </a:lnTo>
                  <a:lnTo>
                    <a:pt x="1470" y="16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F5E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Google Shape;1270;p38">
              <a:extLst>
                <a:ext uri="{FF2B5EF4-FFF2-40B4-BE49-F238E27FC236}">
                  <a16:creationId xmlns:a16="http://schemas.microsoft.com/office/drawing/2014/main" id="{20C7861C-6737-4064-8F0C-2A3D4ECC9585}"/>
                </a:ext>
              </a:extLst>
            </p:cNvPr>
            <p:cNvSpPr/>
            <p:nvPr/>
          </p:nvSpPr>
          <p:spPr>
            <a:xfrm>
              <a:off x="4987900" y="2548150"/>
              <a:ext cx="43575" cy="24625"/>
            </a:xfrm>
            <a:custGeom>
              <a:avLst/>
              <a:gdLst/>
              <a:ahLst/>
              <a:cxnLst/>
              <a:rect l="l" t="t" r="r" b="b"/>
              <a:pathLst>
                <a:path w="1743" h="985" extrusionOk="0">
                  <a:moveTo>
                    <a:pt x="1" y="0"/>
                  </a:moveTo>
                  <a:lnTo>
                    <a:pt x="713" y="939"/>
                  </a:lnTo>
                  <a:lnTo>
                    <a:pt x="1743" y="9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Google Shape;1271;p38">
              <a:extLst>
                <a:ext uri="{FF2B5EF4-FFF2-40B4-BE49-F238E27FC236}">
                  <a16:creationId xmlns:a16="http://schemas.microsoft.com/office/drawing/2014/main" id="{4F18EECA-48F6-4FAE-9C8C-E523E2FC4D6B}"/>
                </a:ext>
              </a:extLst>
            </p:cNvPr>
            <p:cNvSpPr/>
            <p:nvPr/>
          </p:nvSpPr>
          <p:spPr>
            <a:xfrm>
              <a:off x="5066675" y="2946850"/>
              <a:ext cx="96175" cy="53025"/>
            </a:xfrm>
            <a:custGeom>
              <a:avLst/>
              <a:gdLst/>
              <a:ahLst/>
              <a:cxnLst/>
              <a:rect l="l" t="t" r="r" b="b"/>
              <a:pathLst>
                <a:path w="3847" h="2121" extrusionOk="0">
                  <a:moveTo>
                    <a:pt x="3847" y="0"/>
                  </a:moveTo>
                  <a:lnTo>
                    <a:pt x="3302" y="1621"/>
                  </a:lnTo>
                  <a:lnTo>
                    <a:pt x="0" y="273"/>
                  </a:lnTo>
                  <a:lnTo>
                    <a:pt x="3483" y="2121"/>
                  </a:lnTo>
                  <a:lnTo>
                    <a:pt x="384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Google Shape;1272;p38">
              <a:extLst>
                <a:ext uri="{FF2B5EF4-FFF2-40B4-BE49-F238E27FC236}">
                  <a16:creationId xmlns:a16="http://schemas.microsoft.com/office/drawing/2014/main" id="{8DD8D77C-2B38-4252-869C-EEE08D7DEACF}"/>
                </a:ext>
              </a:extLst>
            </p:cNvPr>
            <p:cNvSpPr/>
            <p:nvPr/>
          </p:nvSpPr>
          <p:spPr>
            <a:xfrm>
              <a:off x="5066675" y="2946850"/>
              <a:ext cx="96175" cy="53025"/>
            </a:xfrm>
            <a:custGeom>
              <a:avLst/>
              <a:gdLst/>
              <a:ahLst/>
              <a:cxnLst/>
              <a:rect l="l" t="t" r="r" b="b"/>
              <a:pathLst>
                <a:path w="3847" h="2121" fill="none" extrusionOk="0">
                  <a:moveTo>
                    <a:pt x="3847" y="0"/>
                  </a:moveTo>
                  <a:lnTo>
                    <a:pt x="3302" y="1621"/>
                  </a:lnTo>
                  <a:lnTo>
                    <a:pt x="0" y="273"/>
                  </a:lnTo>
                  <a:lnTo>
                    <a:pt x="3483" y="2121"/>
                  </a:lnTo>
                  <a:lnTo>
                    <a:pt x="38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Google Shape;1273;p38">
              <a:extLst>
                <a:ext uri="{FF2B5EF4-FFF2-40B4-BE49-F238E27FC236}">
                  <a16:creationId xmlns:a16="http://schemas.microsoft.com/office/drawing/2014/main" id="{6E30D171-E80E-4A25-9389-43D1F8A09476}"/>
                </a:ext>
              </a:extLst>
            </p:cNvPr>
            <p:cNvSpPr/>
            <p:nvPr/>
          </p:nvSpPr>
          <p:spPr>
            <a:xfrm>
              <a:off x="5011750" y="2960100"/>
              <a:ext cx="54175" cy="70450"/>
            </a:xfrm>
            <a:custGeom>
              <a:avLst/>
              <a:gdLst/>
              <a:ahLst/>
              <a:cxnLst/>
              <a:rect l="l" t="t" r="r" b="b"/>
              <a:pathLst>
                <a:path w="2167" h="2818" extrusionOk="0">
                  <a:moveTo>
                    <a:pt x="2167" y="0"/>
                  </a:moveTo>
                  <a:lnTo>
                    <a:pt x="1213" y="2348"/>
                  </a:lnTo>
                  <a:lnTo>
                    <a:pt x="1" y="2257"/>
                  </a:lnTo>
                  <a:lnTo>
                    <a:pt x="1379" y="281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Google Shape;1274;p38">
              <a:extLst>
                <a:ext uri="{FF2B5EF4-FFF2-40B4-BE49-F238E27FC236}">
                  <a16:creationId xmlns:a16="http://schemas.microsoft.com/office/drawing/2014/main" id="{E2482AEB-E4E7-4215-A6A2-C50E5F8BE49C}"/>
                </a:ext>
              </a:extLst>
            </p:cNvPr>
            <p:cNvSpPr/>
            <p:nvPr/>
          </p:nvSpPr>
          <p:spPr>
            <a:xfrm>
              <a:off x="5011750" y="2960100"/>
              <a:ext cx="54175" cy="70450"/>
            </a:xfrm>
            <a:custGeom>
              <a:avLst/>
              <a:gdLst/>
              <a:ahLst/>
              <a:cxnLst/>
              <a:rect l="l" t="t" r="r" b="b"/>
              <a:pathLst>
                <a:path w="2167" h="2818" fill="none" extrusionOk="0">
                  <a:moveTo>
                    <a:pt x="2167" y="0"/>
                  </a:moveTo>
                  <a:lnTo>
                    <a:pt x="1213" y="2348"/>
                  </a:lnTo>
                  <a:lnTo>
                    <a:pt x="1" y="2257"/>
                  </a:lnTo>
                  <a:lnTo>
                    <a:pt x="1379" y="2817"/>
                  </a:lnTo>
                  <a:lnTo>
                    <a:pt x="21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Google Shape;1275;p38">
              <a:extLst>
                <a:ext uri="{FF2B5EF4-FFF2-40B4-BE49-F238E27FC236}">
                  <a16:creationId xmlns:a16="http://schemas.microsoft.com/office/drawing/2014/main" id="{0675873D-D153-4E59-A1F8-CFA5205A51AD}"/>
                </a:ext>
              </a:extLst>
            </p:cNvPr>
            <p:cNvSpPr/>
            <p:nvPr/>
          </p:nvSpPr>
          <p:spPr>
            <a:xfrm>
              <a:off x="5068925" y="2957075"/>
              <a:ext cx="31850" cy="79900"/>
            </a:xfrm>
            <a:custGeom>
              <a:avLst/>
              <a:gdLst/>
              <a:ahLst/>
              <a:cxnLst/>
              <a:rect l="l" t="t" r="r" b="b"/>
              <a:pathLst>
                <a:path w="1274" h="3196" extrusionOk="0">
                  <a:moveTo>
                    <a:pt x="1" y="0"/>
                  </a:moveTo>
                  <a:lnTo>
                    <a:pt x="16" y="3181"/>
                  </a:lnTo>
                  <a:lnTo>
                    <a:pt x="1273" y="3196"/>
                  </a:lnTo>
                  <a:lnTo>
                    <a:pt x="1273" y="3196"/>
                  </a:lnTo>
                  <a:lnTo>
                    <a:pt x="1228" y="7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Google Shape;1276;p38">
              <a:extLst>
                <a:ext uri="{FF2B5EF4-FFF2-40B4-BE49-F238E27FC236}">
                  <a16:creationId xmlns:a16="http://schemas.microsoft.com/office/drawing/2014/main" id="{79C5301C-9DAB-4C1C-95A9-B9B28889DD36}"/>
                </a:ext>
              </a:extLst>
            </p:cNvPr>
            <p:cNvSpPr/>
            <p:nvPr/>
          </p:nvSpPr>
          <p:spPr>
            <a:xfrm>
              <a:off x="4905375" y="2715875"/>
              <a:ext cx="302175" cy="177600"/>
            </a:xfrm>
            <a:custGeom>
              <a:avLst/>
              <a:gdLst/>
              <a:ahLst/>
              <a:cxnLst/>
              <a:rect l="l" t="t" r="r" b="b"/>
              <a:pathLst>
                <a:path w="12087" h="7104" extrusionOk="0">
                  <a:moveTo>
                    <a:pt x="6846" y="1"/>
                  </a:moveTo>
                  <a:lnTo>
                    <a:pt x="4271" y="2288"/>
                  </a:lnTo>
                  <a:lnTo>
                    <a:pt x="0" y="1394"/>
                  </a:lnTo>
                  <a:lnTo>
                    <a:pt x="7028" y="7104"/>
                  </a:lnTo>
                  <a:lnTo>
                    <a:pt x="12086" y="3514"/>
                  </a:lnTo>
                  <a:lnTo>
                    <a:pt x="6846" y="1"/>
                  </a:lnTo>
                  <a:close/>
                </a:path>
              </a:pathLst>
            </a:custGeom>
            <a:solidFill>
              <a:srgbClr val="F2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Google Shape;1277;p38">
              <a:extLst>
                <a:ext uri="{FF2B5EF4-FFF2-40B4-BE49-F238E27FC236}">
                  <a16:creationId xmlns:a16="http://schemas.microsoft.com/office/drawing/2014/main" id="{75A07CB5-198E-4A7B-968D-1EFF6AF11203}"/>
                </a:ext>
              </a:extLst>
            </p:cNvPr>
            <p:cNvSpPr/>
            <p:nvPr/>
          </p:nvSpPr>
          <p:spPr>
            <a:xfrm>
              <a:off x="4905375" y="2715875"/>
              <a:ext cx="302175" cy="177600"/>
            </a:xfrm>
            <a:custGeom>
              <a:avLst/>
              <a:gdLst/>
              <a:ahLst/>
              <a:cxnLst/>
              <a:rect l="l" t="t" r="r" b="b"/>
              <a:pathLst>
                <a:path w="12087" h="7104" fill="none" extrusionOk="0">
                  <a:moveTo>
                    <a:pt x="6846" y="1"/>
                  </a:moveTo>
                  <a:lnTo>
                    <a:pt x="4271" y="2288"/>
                  </a:lnTo>
                  <a:lnTo>
                    <a:pt x="0" y="1394"/>
                  </a:lnTo>
                  <a:lnTo>
                    <a:pt x="7028" y="7104"/>
                  </a:lnTo>
                  <a:lnTo>
                    <a:pt x="12086" y="3514"/>
                  </a:lnTo>
                  <a:lnTo>
                    <a:pt x="68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Google Shape;1278;p38">
              <a:extLst>
                <a:ext uri="{FF2B5EF4-FFF2-40B4-BE49-F238E27FC236}">
                  <a16:creationId xmlns:a16="http://schemas.microsoft.com/office/drawing/2014/main" id="{A4B1B8AF-3786-4BBC-A2A8-956D4171C6CD}"/>
                </a:ext>
              </a:extLst>
            </p:cNvPr>
            <p:cNvSpPr/>
            <p:nvPr/>
          </p:nvSpPr>
          <p:spPr>
            <a:xfrm>
              <a:off x="4855000" y="1790125"/>
              <a:ext cx="713000" cy="1220350"/>
            </a:xfrm>
            <a:custGeom>
              <a:avLst/>
              <a:gdLst/>
              <a:ahLst/>
              <a:cxnLst/>
              <a:rect l="l" t="t" r="r" b="b"/>
              <a:pathLst>
                <a:path w="28520" h="48814" extrusionOk="0">
                  <a:moveTo>
                    <a:pt x="2591" y="0"/>
                  </a:moveTo>
                  <a:lnTo>
                    <a:pt x="1" y="1076"/>
                  </a:lnTo>
                  <a:lnTo>
                    <a:pt x="16267" y="44543"/>
                  </a:lnTo>
                  <a:lnTo>
                    <a:pt x="28519" y="48814"/>
                  </a:lnTo>
                  <a:lnTo>
                    <a:pt x="25914" y="38666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rgbClr val="E7E6E6">
                  <a:lumMod val="50000"/>
                </a:srgb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Google Shape;1279;p38">
              <a:extLst>
                <a:ext uri="{FF2B5EF4-FFF2-40B4-BE49-F238E27FC236}">
                  <a16:creationId xmlns:a16="http://schemas.microsoft.com/office/drawing/2014/main" id="{7DD17739-7E51-4521-91E6-6DD6019E7886}"/>
                </a:ext>
              </a:extLst>
            </p:cNvPr>
            <p:cNvSpPr/>
            <p:nvPr/>
          </p:nvSpPr>
          <p:spPr>
            <a:xfrm>
              <a:off x="5052275" y="3010450"/>
              <a:ext cx="94300" cy="774700"/>
            </a:xfrm>
            <a:custGeom>
              <a:avLst/>
              <a:gdLst/>
              <a:ahLst/>
              <a:cxnLst/>
              <a:rect l="l" t="t" r="r" b="b"/>
              <a:pathLst>
                <a:path w="3772" h="30988" extrusionOk="0">
                  <a:moveTo>
                    <a:pt x="1727" y="1"/>
                  </a:moveTo>
                  <a:lnTo>
                    <a:pt x="758" y="425"/>
                  </a:lnTo>
                  <a:lnTo>
                    <a:pt x="1" y="29807"/>
                  </a:lnTo>
                  <a:lnTo>
                    <a:pt x="2151" y="30988"/>
                  </a:lnTo>
                  <a:lnTo>
                    <a:pt x="3772" y="29261"/>
                  </a:lnTo>
                  <a:lnTo>
                    <a:pt x="1727" y="1"/>
                  </a:lnTo>
                  <a:close/>
                </a:path>
              </a:pathLst>
            </a:custGeom>
            <a:solidFill>
              <a:srgbClr val="155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Google Shape;1280;p38">
              <a:extLst>
                <a:ext uri="{FF2B5EF4-FFF2-40B4-BE49-F238E27FC236}">
                  <a16:creationId xmlns:a16="http://schemas.microsoft.com/office/drawing/2014/main" id="{A181EC10-D795-4A57-A13E-54D80289BBA6}"/>
                </a:ext>
              </a:extLst>
            </p:cNvPr>
            <p:cNvSpPr/>
            <p:nvPr/>
          </p:nvSpPr>
          <p:spPr>
            <a:xfrm>
              <a:off x="5020475" y="5180775"/>
              <a:ext cx="78775" cy="160175"/>
            </a:xfrm>
            <a:custGeom>
              <a:avLst/>
              <a:gdLst/>
              <a:ahLst/>
              <a:cxnLst/>
              <a:rect l="l" t="t" r="r" b="b"/>
              <a:pathLst>
                <a:path w="3151" h="6407" extrusionOk="0">
                  <a:moveTo>
                    <a:pt x="697" y="0"/>
                  </a:moveTo>
                  <a:lnTo>
                    <a:pt x="0" y="2363"/>
                  </a:lnTo>
                  <a:lnTo>
                    <a:pt x="1878" y="2651"/>
                  </a:lnTo>
                  <a:lnTo>
                    <a:pt x="1757" y="2893"/>
                  </a:lnTo>
                  <a:lnTo>
                    <a:pt x="1681" y="3135"/>
                  </a:lnTo>
                  <a:lnTo>
                    <a:pt x="1606" y="3363"/>
                  </a:lnTo>
                  <a:lnTo>
                    <a:pt x="1560" y="3575"/>
                  </a:lnTo>
                  <a:lnTo>
                    <a:pt x="1530" y="3787"/>
                  </a:lnTo>
                  <a:lnTo>
                    <a:pt x="1515" y="3984"/>
                  </a:lnTo>
                  <a:lnTo>
                    <a:pt x="1515" y="4180"/>
                  </a:lnTo>
                  <a:lnTo>
                    <a:pt x="1530" y="4362"/>
                  </a:lnTo>
                  <a:lnTo>
                    <a:pt x="1560" y="4544"/>
                  </a:lnTo>
                  <a:lnTo>
                    <a:pt x="1606" y="4695"/>
                  </a:lnTo>
                  <a:lnTo>
                    <a:pt x="1651" y="4862"/>
                  </a:lnTo>
                  <a:lnTo>
                    <a:pt x="1712" y="5013"/>
                  </a:lnTo>
                  <a:lnTo>
                    <a:pt x="1787" y="5150"/>
                  </a:lnTo>
                  <a:lnTo>
                    <a:pt x="1863" y="5286"/>
                  </a:lnTo>
                  <a:lnTo>
                    <a:pt x="2030" y="5528"/>
                  </a:lnTo>
                  <a:lnTo>
                    <a:pt x="2212" y="5740"/>
                  </a:lnTo>
                  <a:lnTo>
                    <a:pt x="2408" y="5922"/>
                  </a:lnTo>
                  <a:lnTo>
                    <a:pt x="2605" y="6074"/>
                  </a:lnTo>
                  <a:lnTo>
                    <a:pt x="2772" y="6195"/>
                  </a:lnTo>
                  <a:lnTo>
                    <a:pt x="2923" y="6286"/>
                  </a:lnTo>
                  <a:lnTo>
                    <a:pt x="3045" y="6346"/>
                  </a:lnTo>
                  <a:lnTo>
                    <a:pt x="3151" y="6407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Google Shape;1281;p38">
              <a:extLst>
                <a:ext uri="{FF2B5EF4-FFF2-40B4-BE49-F238E27FC236}">
                  <a16:creationId xmlns:a16="http://schemas.microsoft.com/office/drawing/2014/main" id="{A94AEDF4-EE06-4866-B606-EADDA04D0439}"/>
                </a:ext>
              </a:extLst>
            </p:cNvPr>
            <p:cNvSpPr/>
            <p:nvPr/>
          </p:nvSpPr>
          <p:spPr>
            <a:xfrm>
              <a:off x="3476425" y="5400000"/>
              <a:ext cx="1748150" cy="76875"/>
            </a:xfrm>
            <a:custGeom>
              <a:avLst/>
              <a:gdLst/>
              <a:ahLst/>
              <a:cxnLst/>
              <a:rect l="l" t="t" r="r" b="b"/>
              <a:pathLst>
                <a:path w="69926" h="3075" extrusionOk="0">
                  <a:moveTo>
                    <a:pt x="31381" y="1"/>
                  </a:moveTo>
                  <a:lnTo>
                    <a:pt x="27913" y="31"/>
                  </a:lnTo>
                  <a:lnTo>
                    <a:pt x="24566" y="61"/>
                  </a:lnTo>
                  <a:lnTo>
                    <a:pt x="21355" y="122"/>
                  </a:lnTo>
                  <a:lnTo>
                    <a:pt x="18295" y="182"/>
                  </a:lnTo>
                  <a:lnTo>
                    <a:pt x="15418" y="258"/>
                  </a:lnTo>
                  <a:lnTo>
                    <a:pt x="12722" y="349"/>
                  </a:lnTo>
                  <a:lnTo>
                    <a:pt x="10238" y="455"/>
                  </a:lnTo>
                  <a:lnTo>
                    <a:pt x="7982" y="561"/>
                  </a:lnTo>
                  <a:lnTo>
                    <a:pt x="5967" y="682"/>
                  </a:lnTo>
                  <a:lnTo>
                    <a:pt x="4226" y="803"/>
                  </a:lnTo>
                  <a:lnTo>
                    <a:pt x="2741" y="940"/>
                  </a:lnTo>
                  <a:lnTo>
                    <a:pt x="2120" y="1015"/>
                  </a:lnTo>
                  <a:lnTo>
                    <a:pt x="1575" y="1076"/>
                  </a:lnTo>
                  <a:lnTo>
                    <a:pt x="1106" y="1152"/>
                  </a:lnTo>
                  <a:lnTo>
                    <a:pt x="712" y="1227"/>
                  </a:lnTo>
                  <a:lnTo>
                    <a:pt x="409" y="1303"/>
                  </a:lnTo>
                  <a:lnTo>
                    <a:pt x="182" y="1379"/>
                  </a:lnTo>
                  <a:lnTo>
                    <a:pt x="106" y="1424"/>
                  </a:lnTo>
                  <a:lnTo>
                    <a:pt x="45" y="1454"/>
                  </a:lnTo>
                  <a:lnTo>
                    <a:pt x="15" y="1500"/>
                  </a:lnTo>
                  <a:lnTo>
                    <a:pt x="0" y="1545"/>
                  </a:lnTo>
                  <a:lnTo>
                    <a:pt x="15" y="1576"/>
                  </a:lnTo>
                  <a:lnTo>
                    <a:pt x="45" y="1621"/>
                  </a:lnTo>
                  <a:lnTo>
                    <a:pt x="106" y="1651"/>
                  </a:lnTo>
                  <a:lnTo>
                    <a:pt x="182" y="1697"/>
                  </a:lnTo>
                  <a:lnTo>
                    <a:pt x="409" y="1773"/>
                  </a:lnTo>
                  <a:lnTo>
                    <a:pt x="712" y="1848"/>
                  </a:lnTo>
                  <a:lnTo>
                    <a:pt x="1106" y="1924"/>
                  </a:lnTo>
                  <a:lnTo>
                    <a:pt x="1575" y="2000"/>
                  </a:lnTo>
                  <a:lnTo>
                    <a:pt x="2120" y="2075"/>
                  </a:lnTo>
                  <a:lnTo>
                    <a:pt x="2741" y="2136"/>
                  </a:lnTo>
                  <a:lnTo>
                    <a:pt x="4226" y="2272"/>
                  </a:lnTo>
                  <a:lnTo>
                    <a:pt x="5967" y="2409"/>
                  </a:lnTo>
                  <a:lnTo>
                    <a:pt x="7982" y="2515"/>
                  </a:lnTo>
                  <a:lnTo>
                    <a:pt x="10238" y="2636"/>
                  </a:lnTo>
                  <a:lnTo>
                    <a:pt x="12722" y="2727"/>
                  </a:lnTo>
                  <a:lnTo>
                    <a:pt x="15418" y="2818"/>
                  </a:lnTo>
                  <a:lnTo>
                    <a:pt x="18295" y="2893"/>
                  </a:lnTo>
                  <a:lnTo>
                    <a:pt x="21355" y="2954"/>
                  </a:lnTo>
                  <a:lnTo>
                    <a:pt x="24566" y="3014"/>
                  </a:lnTo>
                  <a:lnTo>
                    <a:pt x="27913" y="3045"/>
                  </a:lnTo>
                  <a:lnTo>
                    <a:pt x="31381" y="3075"/>
                  </a:lnTo>
                  <a:lnTo>
                    <a:pt x="38530" y="3075"/>
                  </a:lnTo>
                  <a:lnTo>
                    <a:pt x="42013" y="3045"/>
                  </a:lnTo>
                  <a:lnTo>
                    <a:pt x="45360" y="3014"/>
                  </a:lnTo>
                  <a:lnTo>
                    <a:pt x="48571" y="2954"/>
                  </a:lnTo>
                  <a:lnTo>
                    <a:pt x="51630" y="2893"/>
                  </a:lnTo>
                  <a:lnTo>
                    <a:pt x="54508" y="2818"/>
                  </a:lnTo>
                  <a:lnTo>
                    <a:pt x="57204" y="2727"/>
                  </a:lnTo>
                  <a:lnTo>
                    <a:pt x="59687" y="2636"/>
                  </a:lnTo>
                  <a:lnTo>
                    <a:pt x="61944" y="2515"/>
                  </a:lnTo>
                  <a:lnTo>
                    <a:pt x="63958" y="2409"/>
                  </a:lnTo>
                  <a:lnTo>
                    <a:pt x="65700" y="2272"/>
                  </a:lnTo>
                  <a:lnTo>
                    <a:pt x="67169" y="2136"/>
                  </a:lnTo>
                  <a:lnTo>
                    <a:pt x="67805" y="2075"/>
                  </a:lnTo>
                  <a:lnTo>
                    <a:pt x="68350" y="2000"/>
                  </a:lnTo>
                  <a:lnTo>
                    <a:pt x="68820" y="1924"/>
                  </a:lnTo>
                  <a:lnTo>
                    <a:pt x="69214" y="1848"/>
                  </a:lnTo>
                  <a:lnTo>
                    <a:pt x="69517" y="1773"/>
                  </a:lnTo>
                  <a:lnTo>
                    <a:pt x="69744" y="1697"/>
                  </a:lnTo>
                  <a:lnTo>
                    <a:pt x="69820" y="1651"/>
                  </a:lnTo>
                  <a:lnTo>
                    <a:pt x="69880" y="1621"/>
                  </a:lnTo>
                  <a:lnTo>
                    <a:pt x="69910" y="1576"/>
                  </a:lnTo>
                  <a:lnTo>
                    <a:pt x="69926" y="1545"/>
                  </a:lnTo>
                  <a:lnTo>
                    <a:pt x="69910" y="1500"/>
                  </a:lnTo>
                  <a:lnTo>
                    <a:pt x="69880" y="1454"/>
                  </a:lnTo>
                  <a:lnTo>
                    <a:pt x="69820" y="1424"/>
                  </a:lnTo>
                  <a:lnTo>
                    <a:pt x="69744" y="1379"/>
                  </a:lnTo>
                  <a:lnTo>
                    <a:pt x="69517" y="1303"/>
                  </a:lnTo>
                  <a:lnTo>
                    <a:pt x="69214" y="1227"/>
                  </a:lnTo>
                  <a:lnTo>
                    <a:pt x="68820" y="1152"/>
                  </a:lnTo>
                  <a:lnTo>
                    <a:pt x="68350" y="1076"/>
                  </a:lnTo>
                  <a:lnTo>
                    <a:pt x="67805" y="1015"/>
                  </a:lnTo>
                  <a:lnTo>
                    <a:pt x="67169" y="940"/>
                  </a:lnTo>
                  <a:lnTo>
                    <a:pt x="65700" y="803"/>
                  </a:lnTo>
                  <a:lnTo>
                    <a:pt x="63958" y="682"/>
                  </a:lnTo>
                  <a:lnTo>
                    <a:pt x="61944" y="561"/>
                  </a:lnTo>
                  <a:lnTo>
                    <a:pt x="59687" y="455"/>
                  </a:lnTo>
                  <a:lnTo>
                    <a:pt x="57204" y="349"/>
                  </a:lnTo>
                  <a:lnTo>
                    <a:pt x="54508" y="258"/>
                  </a:lnTo>
                  <a:lnTo>
                    <a:pt x="51630" y="182"/>
                  </a:lnTo>
                  <a:lnTo>
                    <a:pt x="48571" y="122"/>
                  </a:lnTo>
                  <a:lnTo>
                    <a:pt x="45360" y="61"/>
                  </a:lnTo>
                  <a:lnTo>
                    <a:pt x="42013" y="31"/>
                  </a:lnTo>
                  <a:lnTo>
                    <a:pt x="3853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Google Shape;1282;p38">
              <a:extLst>
                <a:ext uri="{FF2B5EF4-FFF2-40B4-BE49-F238E27FC236}">
                  <a16:creationId xmlns:a16="http://schemas.microsoft.com/office/drawing/2014/main" id="{B63C50AF-A68E-4FEB-870D-E59C3DF08C2E}"/>
                </a:ext>
              </a:extLst>
            </p:cNvPr>
            <p:cNvSpPr/>
            <p:nvPr/>
          </p:nvSpPr>
          <p:spPr>
            <a:xfrm>
              <a:off x="3980375" y="4399275"/>
              <a:ext cx="1069650" cy="1011725"/>
            </a:xfrm>
            <a:custGeom>
              <a:avLst/>
              <a:gdLst/>
              <a:ahLst/>
              <a:cxnLst/>
              <a:rect l="l" t="t" r="r" b="b"/>
              <a:pathLst>
                <a:path w="42786" h="40469" extrusionOk="0">
                  <a:moveTo>
                    <a:pt x="5483" y="1"/>
                  </a:moveTo>
                  <a:lnTo>
                    <a:pt x="5331" y="16"/>
                  </a:lnTo>
                  <a:lnTo>
                    <a:pt x="5180" y="61"/>
                  </a:lnTo>
                  <a:lnTo>
                    <a:pt x="5029" y="107"/>
                  </a:lnTo>
                  <a:lnTo>
                    <a:pt x="4892" y="182"/>
                  </a:lnTo>
                  <a:lnTo>
                    <a:pt x="4756" y="258"/>
                  </a:lnTo>
                  <a:lnTo>
                    <a:pt x="4635" y="349"/>
                  </a:lnTo>
                  <a:lnTo>
                    <a:pt x="4514" y="455"/>
                  </a:lnTo>
                  <a:lnTo>
                    <a:pt x="4423" y="576"/>
                  </a:lnTo>
                  <a:lnTo>
                    <a:pt x="4332" y="697"/>
                  </a:lnTo>
                  <a:lnTo>
                    <a:pt x="4256" y="849"/>
                  </a:lnTo>
                  <a:lnTo>
                    <a:pt x="4196" y="985"/>
                  </a:lnTo>
                  <a:lnTo>
                    <a:pt x="4150" y="1136"/>
                  </a:lnTo>
                  <a:lnTo>
                    <a:pt x="4120" y="1303"/>
                  </a:lnTo>
                  <a:lnTo>
                    <a:pt x="4105" y="1470"/>
                  </a:lnTo>
                  <a:lnTo>
                    <a:pt x="0" y="7301"/>
                  </a:lnTo>
                  <a:lnTo>
                    <a:pt x="31" y="7558"/>
                  </a:lnTo>
                  <a:lnTo>
                    <a:pt x="122" y="8134"/>
                  </a:lnTo>
                  <a:lnTo>
                    <a:pt x="440" y="10027"/>
                  </a:lnTo>
                  <a:lnTo>
                    <a:pt x="909" y="12632"/>
                  </a:lnTo>
                  <a:lnTo>
                    <a:pt x="1439" y="15585"/>
                  </a:lnTo>
                  <a:lnTo>
                    <a:pt x="2000" y="18523"/>
                  </a:lnTo>
                  <a:lnTo>
                    <a:pt x="2530" y="21098"/>
                  </a:lnTo>
                  <a:lnTo>
                    <a:pt x="2742" y="22143"/>
                  </a:lnTo>
                  <a:lnTo>
                    <a:pt x="2939" y="22961"/>
                  </a:lnTo>
                  <a:lnTo>
                    <a:pt x="3075" y="23506"/>
                  </a:lnTo>
                  <a:lnTo>
                    <a:pt x="3135" y="23657"/>
                  </a:lnTo>
                  <a:lnTo>
                    <a:pt x="3181" y="23733"/>
                  </a:lnTo>
                  <a:lnTo>
                    <a:pt x="8679" y="40151"/>
                  </a:lnTo>
                  <a:lnTo>
                    <a:pt x="8815" y="40242"/>
                  </a:lnTo>
                  <a:lnTo>
                    <a:pt x="8951" y="40317"/>
                  </a:lnTo>
                  <a:lnTo>
                    <a:pt x="9103" y="40378"/>
                  </a:lnTo>
                  <a:lnTo>
                    <a:pt x="9254" y="40438"/>
                  </a:lnTo>
                  <a:lnTo>
                    <a:pt x="9421" y="40454"/>
                  </a:lnTo>
                  <a:lnTo>
                    <a:pt x="9572" y="40469"/>
                  </a:lnTo>
                  <a:lnTo>
                    <a:pt x="9739" y="40469"/>
                  </a:lnTo>
                  <a:lnTo>
                    <a:pt x="9905" y="40438"/>
                  </a:lnTo>
                  <a:lnTo>
                    <a:pt x="42786" y="33850"/>
                  </a:lnTo>
                  <a:lnTo>
                    <a:pt x="42786" y="31139"/>
                  </a:lnTo>
                  <a:lnTo>
                    <a:pt x="26096" y="29534"/>
                  </a:lnTo>
                  <a:lnTo>
                    <a:pt x="25793" y="29534"/>
                  </a:lnTo>
                  <a:lnTo>
                    <a:pt x="25641" y="29564"/>
                  </a:lnTo>
                  <a:lnTo>
                    <a:pt x="25490" y="29594"/>
                  </a:lnTo>
                  <a:lnTo>
                    <a:pt x="18084" y="32093"/>
                  </a:lnTo>
                  <a:lnTo>
                    <a:pt x="17857" y="32154"/>
                  </a:lnTo>
                  <a:lnTo>
                    <a:pt x="17629" y="32169"/>
                  </a:lnTo>
                  <a:lnTo>
                    <a:pt x="17402" y="32154"/>
                  </a:lnTo>
                  <a:lnTo>
                    <a:pt x="17175" y="32109"/>
                  </a:lnTo>
                  <a:lnTo>
                    <a:pt x="16978" y="32018"/>
                  </a:lnTo>
                  <a:lnTo>
                    <a:pt x="16781" y="31912"/>
                  </a:lnTo>
                  <a:lnTo>
                    <a:pt x="16600" y="31775"/>
                  </a:lnTo>
                  <a:lnTo>
                    <a:pt x="16448" y="31594"/>
                  </a:lnTo>
                  <a:lnTo>
                    <a:pt x="15767" y="818"/>
                  </a:lnTo>
                  <a:lnTo>
                    <a:pt x="15676" y="712"/>
                  </a:lnTo>
                  <a:lnTo>
                    <a:pt x="15570" y="606"/>
                  </a:lnTo>
                  <a:lnTo>
                    <a:pt x="15449" y="515"/>
                  </a:lnTo>
                  <a:lnTo>
                    <a:pt x="15342" y="440"/>
                  </a:lnTo>
                  <a:lnTo>
                    <a:pt x="15206" y="379"/>
                  </a:lnTo>
                  <a:lnTo>
                    <a:pt x="15085" y="334"/>
                  </a:lnTo>
                  <a:lnTo>
                    <a:pt x="14934" y="288"/>
                  </a:lnTo>
                  <a:lnTo>
                    <a:pt x="14797" y="258"/>
                  </a:lnTo>
                  <a:lnTo>
                    <a:pt x="5816" y="16"/>
                  </a:lnTo>
                  <a:lnTo>
                    <a:pt x="5650" y="1"/>
                  </a:ln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Google Shape;1283;p38">
              <a:extLst>
                <a:ext uri="{FF2B5EF4-FFF2-40B4-BE49-F238E27FC236}">
                  <a16:creationId xmlns:a16="http://schemas.microsoft.com/office/drawing/2014/main" id="{BBE50A82-FE89-409A-B362-89E3E7A85C43}"/>
                </a:ext>
              </a:extLst>
            </p:cNvPr>
            <p:cNvSpPr/>
            <p:nvPr/>
          </p:nvSpPr>
          <p:spPr>
            <a:xfrm>
              <a:off x="3643000" y="5367050"/>
              <a:ext cx="160200" cy="78800"/>
            </a:xfrm>
            <a:custGeom>
              <a:avLst/>
              <a:gdLst/>
              <a:ahLst/>
              <a:cxnLst/>
              <a:rect l="l" t="t" r="r" b="b"/>
              <a:pathLst>
                <a:path w="6408" h="3152" extrusionOk="0">
                  <a:moveTo>
                    <a:pt x="4045" y="1"/>
                  </a:moveTo>
                  <a:lnTo>
                    <a:pt x="3742" y="1864"/>
                  </a:lnTo>
                  <a:lnTo>
                    <a:pt x="3500" y="1758"/>
                  </a:lnTo>
                  <a:lnTo>
                    <a:pt x="3272" y="1667"/>
                  </a:lnTo>
                  <a:lnTo>
                    <a:pt x="3045" y="1606"/>
                  </a:lnTo>
                  <a:lnTo>
                    <a:pt x="2818" y="1561"/>
                  </a:lnTo>
                  <a:lnTo>
                    <a:pt x="2606" y="1531"/>
                  </a:lnTo>
                  <a:lnTo>
                    <a:pt x="2409" y="1515"/>
                  </a:lnTo>
                  <a:lnTo>
                    <a:pt x="2227" y="1515"/>
                  </a:lnTo>
                  <a:lnTo>
                    <a:pt x="2046" y="1531"/>
                  </a:lnTo>
                  <a:lnTo>
                    <a:pt x="1864" y="1561"/>
                  </a:lnTo>
                  <a:lnTo>
                    <a:pt x="1697" y="1606"/>
                  </a:lnTo>
                  <a:lnTo>
                    <a:pt x="1546" y="1652"/>
                  </a:lnTo>
                  <a:lnTo>
                    <a:pt x="1394" y="1712"/>
                  </a:lnTo>
                  <a:lnTo>
                    <a:pt x="1258" y="1788"/>
                  </a:lnTo>
                  <a:lnTo>
                    <a:pt x="1122" y="1864"/>
                  </a:lnTo>
                  <a:lnTo>
                    <a:pt x="879" y="2030"/>
                  </a:lnTo>
                  <a:lnTo>
                    <a:pt x="667" y="2212"/>
                  </a:lnTo>
                  <a:lnTo>
                    <a:pt x="486" y="2409"/>
                  </a:lnTo>
                  <a:lnTo>
                    <a:pt x="334" y="2591"/>
                  </a:lnTo>
                  <a:lnTo>
                    <a:pt x="213" y="2772"/>
                  </a:lnTo>
                  <a:lnTo>
                    <a:pt x="122" y="2924"/>
                  </a:lnTo>
                  <a:lnTo>
                    <a:pt x="46" y="3045"/>
                  </a:lnTo>
                  <a:lnTo>
                    <a:pt x="1" y="3151"/>
                  </a:lnTo>
                  <a:lnTo>
                    <a:pt x="6407" y="3151"/>
                  </a:lnTo>
                  <a:lnTo>
                    <a:pt x="6407" y="682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Google Shape;1284;p38">
              <a:extLst>
                <a:ext uri="{FF2B5EF4-FFF2-40B4-BE49-F238E27FC236}">
                  <a16:creationId xmlns:a16="http://schemas.microsoft.com/office/drawing/2014/main" id="{B8A4066E-8C39-4422-A072-68B22167333F}"/>
                </a:ext>
              </a:extLst>
            </p:cNvPr>
            <p:cNvSpPr/>
            <p:nvPr/>
          </p:nvSpPr>
          <p:spPr>
            <a:xfrm>
              <a:off x="3526025" y="4392075"/>
              <a:ext cx="881100" cy="1004550"/>
            </a:xfrm>
            <a:custGeom>
              <a:avLst/>
              <a:gdLst/>
              <a:ahLst/>
              <a:cxnLst/>
              <a:rect l="l" t="t" r="r" b="b"/>
              <a:pathLst>
                <a:path w="35244" h="40182" extrusionOk="0">
                  <a:moveTo>
                    <a:pt x="19643" y="1"/>
                  </a:moveTo>
                  <a:lnTo>
                    <a:pt x="19477" y="31"/>
                  </a:lnTo>
                  <a:lnTo>
                    <a:pt x="19310" y="77"/>
                  </a:lnTo>
                  <a:lnTo>
                    <a:pt x="19144" y="137"/>
                  </a:lnTo>
                  <a:lnTo>
                    <a:pt x="18992" y="228"/>
                  </a:lnTo>
                  <a:lnTo>
                    <a:pt x="18856" y="319"/>
                  </a:lnTo>
                  <a:lnTo>
                    <a:pt x="18735" y="440"/>
                  </a:lnTo>
                  <a:lnTo>
                    <a:pt x="18614" y="576"/>
                  </a:lnTo>
                  <a:lnTo>
                    <a:pt x="318" y="5287"/>
                  </a:lnTo>
                  <a:lnTo>
                    <a:pt x="227" y="5423"/>
                  </a:lnTo>
                  <a:lnTo>
                    <a:pt x="152" y="5559"/>
                  </a:lnTo>
                  <a:lnTo>
                    <a:pt x="91" y="5711"/>
                  </a:lnTo>
                  <a:lnTo>
                    <a:pt x="46" y="5862"/>
                  </a:lnTo>
                  <a:lnTo>
                    <a:pt x="15" y="6013"/>
                  </a:lnTo>
                  <a:lnTo>
                    <a:pt x="0" y="6180"/>
                  </a:lnTo>
                  <a:lnTo>
                    <a:pt x="0" y="6347"/>
                  </a:lnTo>
                  <a:lnTo>
                    <a:pt x="30" y="6498"/>
                  </a:lnTo>
                  <a:lnTo>
                    <a:pt x="8497" y="40181"/>
                  </a:lnTo>
                  <a:lnTo>
                    <a:pt x="11208" y="40181"/>
                  </a:lnTo>
                  <a:lnTo>
                    <a:pt x="12798" y="23491"/>
                  </a:lnTo>
                  <a:lnTo>
                    <a:pt x="12813" y="23340"/>
                  </a:lnTo>
                  <a:lnTo>
                    <a:pt x="12798" y="23188"/>
                  </a:lnTo>
                  <a:lnTo>
                    <a:pt x="12783" y="23037"/>
                  </a:lnTo>
                  <a:lnTo>
                    <a:pt x="12737" y="22885"/>
                  </a:lnTo>
                  <a:lnTo>
                    <a:pt x="10238" y="15464"/>
                  </a:lnTo>
                  <a:lnTo>
                    <a:pt x="10193" y="15252"/>
                  </a:lnTo>
                  <a:lnTo>
                    <a:pt x="10178" y="15025"/>
                  </a:lnTo>
                  <a:lnTo>
                    <a:pt x="10193" y="14798"/>
                  </a:lnTo>
                  <a:lnTo>
                    <a:pt x="10238" y="14571"/>
                  </a:lnTo>
                  <a:lnTo>
                    <a:pt x="10314" y="14374"/>
                  </a:lnTo>
                  <a:lnTo>
                    <a:pt x="10435" y="14177"/>
                  </a:lnTo>
                  <a:lnTo>
                    <a:pt x="10571" y="13995"/>
                  </a:lnTo>
                  <a:lnTo>
                    <a:pt x="10738" y="13828"/>
                  </a:lnTo>
                  <a:lnTo>
                    <a:pt x="34425" y="11708"/>
                  </a:lnTo>
                  <a:lnTo>
                    <a:pt x="34546" y="11617"/>
                  </a:lnTo>
                  <a:lnTo>
                    <a:pt x="34637" y="11511"/>
                  </a:lnTo>
                  <a:lnTo>
                    <a:pt x="34728" y="11390"/>
                  </a:lnTo>
                  <a:lnTo>
                    <a:pt x="34804" y="11269"/>
                  </a:lnTo>
                  <a:lnTo>
                    <a:pt x="34864" y="11148"/>
                  </a:lnTo>
                  <a:lnTo>
                    <a:pt x="34925" y="11011"/>
                  </a:lnTo>
                  <a:lnTo>
                    <a:pt x="34955" y="10875"/>
                  </a:lnTo>
                  <a:lnTo>
                    <a:pt x="34986" y="10739"/>
                  </a:lnTo>
                  <a:lnTo>
                    <a:pt x="35228" y="1758"/>
                  </a:lnTo>
                  <a:lnTo>
                    <a:pt x="35243" y="1591"/>
                  </a:lnTo>
                  <a:lnTo>
                    <a:pt x="35243" y="1424"/>
                  </a:lnTo>
                  <a:lnTo>
                    <a:pt x="35228" y="1273"/>
                  </a:lnTo>
                  <a:lnTo>
                    <a:pt x="35182" y="1106"/>
                  </a:lnTo>
                  <a:lnTo>
                    <a:pt x="35137" y="970"/>
                  </a:lnTo>
                  <a:lnTo>
                    <a:pt x="35061" y="819"/>
                  </a:lnTo>
                  <a:lnTo>
                    <a:pt x="34986" y="697"/>
                  </a:lnTo>
                  <a:lnTo>
                    <a:pt x="34895" y="576"/>
                  </a:lnTo>
                  <a:lnTo>
                    <a:pt x="34789" y="455"/>
                  </a:lnTo>
                  <a:lnTo>
                    <a:pt x="34668" y="364"/>
                  </a:lnTo>
                  <a:lnTo>
                    <a:pt x="34546" y="273"/>
                  </a:lnTo>
                  <a:lnTo>
                    <a:pt x="34410" y="198"/>
                  </a:lnTo>
                  <a:lnTo>
                    <a:pt x="34259" y="137"/>
                  </a:lnTo>
                  <a:lnTo>
                    <a:pt x="34107" y="92"/>
                  </a:lnTo>
                  <a:lnTo>
                    <a:pt x="33956" y="61"/>
                  </a:lnTo>
                  <a:lnTo>
                    <a:pt x="33789" y="46"/>
                  </a:lnTo>
                  <a:lnTo>
                    <a:pt x="19825" y="1"/>
                  </a:ln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Google Shape;1285;p38">
              <a:extLst>
                <a:ext uri="{FF2B5EF4-FFF2-40B4-BE49-F238E27FC236}">
                  <a16:creationId xmlns:a16="http://schemas.microsoft.com/office/drawing/2014/main" id="{4D60AAD0-3A29-47D8-BCF0-42CA2FB2B8B7}"/>
                </a:ext>
              </a:extLst>
            </p:cNvPr>
            <p:cNvSpPr/>
            <p:nvPr/>
          </p:nvSpPr>
          <p:spPr>
            <a:xfrm>
              <a:off x="3676700" y="3079375"/>
              <a:ext cx="577075" cy="689875"/>
            </a:xfrm>
            <a:custGeom>
              <a:avLst/>
              <a:gdLst/>
              <a:ahLst/>
              <a:cxnLst/>
              <a:rect l="l" t="t" r="r" b="b"/>
              <a:pathLst>
                <a:path w="23083" h="27595" extrusionOk="0">
                  <a:moveTo>
                    <a:pt x="1379" y="0"/>
                  </a:moveTo>
                  <a:lnTo>
                    <a:pt x="1" y="1878"/>
                  </a:lnTo>
                  <a:lnTo>
                    <a:pt x="17433" y="27595"/>
                  </a:lnTo>
                  <a:lnTo>
                    <a:pt x="23082" y="18811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Google Shape;1286;p38">
              <a:extLst>
                <a:ext uri="{FF2B5EF4-FFF2-40B4-BE49-F238E27FC236}">
                  <a16:creationId xmlns:a16="http://schemas.microsoft.com/office/drawing/2014/main" id="{EB6BEB36-A719-4527-B3BB-FD40C76B9D8C}"/>
                </a:ext>
              </a:extLst>
            </p:cNvPr>
            <p:cNvSpPr/>
            <p:nvPr/>
          </p:nvSpPr>
          <p:spPr>
            <a:xfrm>
              <a:off x="3676700" y="3079375"/>
              <a:ext cx="577075" cy="689875"/>
            </a:xfrm>
            <a:custGeom>
              <a:avLst/>
              <a:gdLst/>
              <a:ahLst/>
              <a:cxnLst/>
              <a:rect l="l" t="t" r="r" b="b"/>
              <a:pathLst>
                <a:path w="23083" h="27595" fill="none" extrusionOk="0">
                  <a:moveTo>
                    <a:pt x="23082" y="18811"/>
                  </a:moveTo>
                  <a:lnTo>
                    <a:pt x="1379" y="0"/>
                  </a:lnTo>
                  <a:lnTo>
                    <a:pt x="1" y="1878"/>
                  </a:lnTo>
                  <a:lnTo>
                    <a:pt x="17433" y="27595"/>
                  </a:lnTo>
                  <a:lnTo>
                    <a:pt x="23082" y="188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Google Shape;1287;p38">
              <a:extLst>
                <a:ext uri="{FF2B5EF4-FFF2-40B4-BE49-F238E27FC236}">
                  <a16:creationId xmlns:a16="http://schemas.microsoft.com/office/drawing/2014/main" id="{74A42796-1DF7-46A6-8B9A-5A14AAFAF9CF}"/>
                </a:ext>
              </a:extLst>
            </p:cNvPr>
            <p:cNvSpPr/>
            <p:nvPr/>
          </p:nvSpPr>
          <p:spPr>
            <a:xfrm>
              <a:off x="3923200" y="3467475"/>
              <a:ext cx="506250" cy="954550"/>
            </a:xfrm>
            <a:custGeom>
              <a:avLst/>
              <a:gdLst/>
              <a:ahLst/>
              <a:cxnLst/>
              <a:rect l="l" t="t" r="r" b="b"/>
              <a:pathLst>
                <a:path w="20250" h="38182" extrusionOk="0">
                  <a:moveTo>
                    <a:pt x="10269" y="0"/>
                  </a:moveTo>
                  <a:lnTo>
                    <a:pt x="10087" y="15"/>
                  </a:lnTo>
                  <a:lnTo>
                    <a:pt x="9921" y="45"/>
                  </a:lnTo>
                  <a:lnTo>
                    <a:pt x="9739" y="91"/>
                  </a:lnTo>
                  <a:lnTo>
                    <a:pt x="9572" y="136"/>
                  </a:lnTo>
                  <a:lnTo>
                    <a:pt x="9406" y="197"/>
                  </a:lnTo>
                  <a:lnTo>
                    <a:pt x="9239" y="273"/>
                  </a:lnTo>
                  <a:lnTo>
                    <a:pt x="9072" y="348"/>
                  </a:lnTo>
                  <a:lnTo>
                    <a:pt x="6089" y="2014"/>
                  </a:lnTo>
                  <a:lnTo>
                    <a:pt x="5937" y="2120"/>
                  </a:lnTo>
                  <a:lnTo>
                    <a:pt x="5771" y="2226"/>
                  </a:lnTo>
                  <a:lnTo>
                    <a:pt x="5634" y="2348"/>
                  </a:lnTo>
                  <a:lnTo>
                    <a:pt x="5498" y="2469"/>
                  </a:lnTo>
                  <a:lnTo>
                    <a:pt x="5362" y="2605"/>
                  </a:lnTo>
                  <a:lnTo>
                    <a:pt x="5241" y="2756"/>
                  </a:lnTo>
                  <a:lnTo>
                    <a:pt x="5135" y="2908"/>
                  </a:lnTo>
                  <a:lnTo>
                    <a:pt x="5029" y="3059"/>
                  </a:lnTo>
                  <a:lnTo>
                    <a:pt x="76" y="11662"/>
                  </a:lnTo>
                  <a:lnTo>
                    <a:pt x="46" y="11738"/>
                  </a:lnTo>
                  <a:lnTo>
                    <a:pt x="16" y="11813"/>
                  </a:lnTo>
                  <a:lnTo>
                    <a:pt x="16" y="11889"/>
                  </a:lnTo>
                  <a:lnTo>
                    <a:pt x="0" y="11965"/>
                  </a:lnTo>
                  <a:lnTo>
                    <a:pt x="1576" y="38181"/>
                  </a:lnTo>
                  <a:lnTo>
                    <a:pt x="15797" y="38181"/>
                  </a:lnTo>
                  <a:lnTo>
                    <a:pt x="16070" y="38166"/>
                  </a:lnTo>
                  <a:lnTo>
                    <a:pt x="16342" y="38121"/>
                  </a:lnTo>
                  <a:lnTo>
                    <a:pt x="16600" y="38060"/>
                  </a:lnTo>
                  <a:lnTo>
                    <a:pt x="16842" y="37969"/>
                  </a:lnTo>
                  <a:lnTo>
                    <a:pt x="17084" y="37863"/>
                  </a:lnTo>
                  <a:lnTo>
                    <a:pt x="17311" y="37727"/>
                  </a:lnTo>
                  <a:lnTo>
                    <a:pt x="17523" y="37591"/>
                  </a:lnTo>
                  <a:lnTo>
                    <a:pt x="17705" y="37409"/>
                  </a:lnTo>
                  <a:lnTo>
                    <a:pt x="17887" y="37227"/>
                  </a:lnTo>
                  <a:lnTo>
                    <a:pt x="18054" y="37030"/>
                  </a:lnTo>
                  <a:lnTo>
                    <a:pt x="18190" y="36818"/>
                  </a:lnTo>
                  <a:lnTo>
                    <a:pt x="18326" y="36576"/>
                  </a:lnTo>
                  <a:lnTo>
                    <a:pt x="18417" y="36334"/>
                  </a:lnTo>
                  <a:lnTo>
                    <a:pt x="18493" y="36091"/>
                  </a:lnTo>
                  <a:lnTo>
                    <a:pt x="18553" y="35819"/>
                  </a:lnTo>
                  <a:lnTo>
                    <a:pt x="18584" y="35546"/>
                  </a:lnTo>
                  <a:lnTo>
                    <a:pt x="20250" y="6937"/>
                  </a:lnTo>
                  <a:lnTo>
                    <a:pt x="20250" y="6740"/>
                  </a:lnTo>
                  <a:lnTo>
                    <a:pt x="20250" y="6543"/>
                  </a:lnTo>
                  <a:lnTo>
                    <a:pt x="20219" y="6346"/>
                  </a:lnTo>
                  <a:lnTo>
                    <a:pt x="20189" y="6164"/>
                  </a:lnTo>
                  <a:lnTo>
                    <a:pt x="20144" y="5967"/>
                  </a:lnTo>
                  <a:lnTo>
                    <a:pt x="20083" y="5786"/>
                  </a:lnTo>
                  <a:lnTo>
                    <a:pt x="20007" y="5619"/>
                  </a:lnTo>
                  <a:lnTo>
                    <a:pt x="19916" y="5437"/>
                  </a:lnTo>
                  <a:lnTo>
                    <a:pt x="19826" y="5271"/>
                  </a:lnTo>
                  <a:lnTo>
                    <a:pt x="19704" y="5119"/>
                  </a:lnTo>
                  <a:lnTo>
                    <a:pt x="19583" y="4968"/>
                  </a:lnTo>
                  <a:lnTo>
                    <a:pt x="19462" y="4831"/>
                  </a:lnTo>
                  <a:lnTo>
                    <a:pt x="19326" y="4695"/>
                  </a:lnTo>
                  <a:lnTo>
                    <a:pt x="19174" y="4574"/>
                  </a:lnTo>
                  <a:lnTo>
                    <a:pt x="19008" y="4453"/>
                  </a:lnTo>
                  <a:lnTo>
                    <a:pt x="18841" y="4347"/>
                  </a:lnTo>
                  <a:lnTo>
                    <a:pt x="11814" y="364"/>
                  </a:lnTo>
                  <a:lnTo>
                    <a:pt x="11647" y="273"/>
                  </a:lnTo>
                  <a:lnTo>
                    <a:pt x="11481" y="197"/>
                  </a:lnTo>
                  <a:lnTo>
                    <a:pt x="11314" y="136"/>
                  </a:lnTo>
                  <a:lnTo>
                    <a:pt x="11147" y="91"/>
                  </a:lnTo>
                  <a:lnTo>
                    <a:pt x="10981" y="45"/>
                  </a:lnTo>
                  <a:lnTo>
                    <a:pt x="10799" y="15"/>
                  </a:lnTo>
                  <a:lnTo>
                    <a:pt x="1061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Google Shape;1288;p38">
              <a:extLst>
                <a:ext uri="{FF2B5EF4-FFF2-40B4-BE49-F238E27FC236}">
                  <a16:creationId xmlns:a16="http://schemas.microsoft.com/office/drawing/2014/main" id="{F3B6F903-6AC1-46B7-B2CC-E483414D8BE8}"/>
                </a:ext>
              </a:extLst>
            </p:cNvPr>
            <p:cNvSpPr/>
            <p:nvPr/>
          </p:nvSpPr>
          <p:spPr>
            <a:xfrm>
              <a:off x="3923200" y="3467475"/>
              <a:ext cx="506250" cy="954550"/>
            </a:xfrm>
            <a:custGeom>
              <a:avLst/>
              <a:gdLst/>
              <a:ahLst/>
              <a:cxnLst/>
              <a:rect l="l" t="t" r="r" b="b"/>
              <a:pathLst>
                <a:path w="20250" h="38182" fill="none" extrusionOk="0">
                  <a:moveTo>
                    <a:pt x="5029" y="3059"/>
                  </a:moveTo>
                  <a:lnTo>
                    <a:pt x="76" y="11662"/>
                  </a:lnTo>
                  <a:lnTo>
                    <a:pt x="76" y="11662"/>
                  </a:lnTo>
                  <a:lnTo>
                    <a:pt x="46" y="11738"/>
                  </a:lnTo>
                  <a:lnTo>
                    <a:pt x="16" y="11813"/>
                  </a:lnTo>
                  <a:lnTo>
                    <a:pt x="16" y="11889"/>
                  </a:lnTo>
                  <a:lnTo>
                    <a:pt x="0" y="11965"/>
                  </a:lnTo>
                  <a:lnTo>
                    <a:pt x="1576" y="38181"/>
                  </a:lnTo>
                  <a:lnTo>
                    <a:pt x="15797" y="38181"/>
                  </a:lnTo>
                  <a:lnTo>
                    <a:pt x="15797" y="38181"/>
                  </a:lnTo>
                  <a:lnTo>
                    <a:pt x="16070" y="38166"/>
                  </a:lnTo>
                  <a:lnTo>
                    <a:pt x="16342" y="38121"/>
                  </a:lnTo>
                  <a:lnTo>
                    <a:pt x="16600" y="38060"/>
                  </a:lnTo>
                  <a:lnTo>
                    <a:pt x="16842" y="37969"/>
                  </a:lnTo>
                  <a:lnTo>
                    <a:pt x="17084" y="37863"/>
                  </a:lnTo>
                  <a:lnTo>
                    <a:pt x="17311" y="37727"/>
                  </a:lnTo>
                  <a:lnTo>
                    <a:pt x="17523" y="37591"/>
                  </a:lnTo>
                  <a:lnTo>
                    <a:pt x="17705" y="37409"/>
                  </a:lnTo>
                  <a:lnTo>
                    <a:pt x="17887" y="37227"/>
                  </a:lnTo>
                  <a:lnTo>
                    <a:pt x="18054" y="37030"/>
                  </a:lnTo>
                  <a:lnTo>
                    <a:pt x="18190" y="36818"/>
                  </a:lnTo>
                  <a:lnTo>
                    <a:pt x="18326" y="36576"/>
                  </a:lnTo>
                  <a:lnTo>
                    <a:pt x="18417" y="36334"/>
                  </a:lnTo>
                  <a:lnTo>
                    <a:pt x="18493" y="36091"/>
                  </a:lnTo>
                  <a:lnTo>
                    <a:pt x="18553" y="35819"/>
                  </a:lnTo>
                  <a:lnTo>
                    <a:pt x="18584" y="35546"/>
                  </a:lnTo>
                  <a:lnTo>
                    <a:pt x="20250" y="6937"/>
                  </a:lnTo>
                  <a:lnTo>
                    <a:pt x="20250" y="6937"/>
                  </a:lnTo>
                  <a:lnTo>
                    <a:pt x="20250" y="6740"/>
                  </a:lnTo>
                  <a:lnTo>
                    <a:pt x="20250" y="6543"/>
                  </a:lnTo>
                  <a:lnTo>
                    <a:pt x="20219" y="6346"/>
                  </a:lnTo>
                  <a:lnTo>
                    <a:pt x="20189" y="6164"/>
                  </a:lnTo>
                  <a:lnTo>
                    <a:pt x="20144" y="5967"/>
                  </a:lnTo>
                  <a:lnTo>
                    <a:pt x="20083" y="5786"/>
                  </a:lnTo>
                  <a:lnTo>
                    <a:pt x="20007" y="5619"/>
                  </a:lnTo>
                  <a:lnTo>
                    <a:pt x="19916" y="5437"/>
                  </a:lnTo>
                  <a:lnTo>
                    <a:pt x="19826" y="5271"/>
                  </a:lnTo>
                  <a:lnTo>
                    <a:pt x="19704" y="5119"/>
                  </a:lnTo>
                  <a:lnTo>
                    <a:pt x="19583" y="4968"/>
                  </a:lnTo>
                  <a:lnTo>
                    <a:pt x="19462" y="4831"/>
                  </a:lnTo>
                  <a:lnTo>
                    <a:pt x="19326" y="4695"/>
                  </a:lnTo>
                  <a:lnTo>
                    <a:pt x="19174" y="4574"/>
                  </a:lnTo>
                  <a:lnTo>
                    <a:pt x="19008" y="4453"/>
                  </a:lnTo>
                  <a:lnTo>
                    <a:pt x="18841" y="4347"/>
                  </a:lnTo>
                  <a:lnTo>
                    <a:pt x="11814" y="364"/>
                  </a:lnTo>
                  <a:lnTo>
                    <a:pt x="11814" y="364"/>
                  </a:lnTo>
                  <a:lnTo>
                    <a:pt x="11647" y="273"/>
                  </a:lnTo>
                  <a:lnTo>
                    <a:pt x="11481" y="197"/>
                  </a:lnTo>
                  <a:lnTo>
                    <a:pt x="11314" y="136"/>
                  </a:lnTo>
                  <a:lnTo>
                    <a:pt x="11147" y="91"/>
                  </a:lnTo>
                  <a:lnTo>
                    <a:pt x="10981" y="45"/>
                  </a:lnTo>
                  <a:lnTo>
                    <a:pt x="10799" y="15"/>
                  </a:lnTo>
                  <a:lnTo>
                    <a:pt x="10617" y="0"/>
                  </a:lnTo>
                  <a:lnTo>
                    <a:pt x="10451" y="0"/>
                  </a:lnTo>
                  <a:lnTo>
                    <a:pt x="10269" y="0"/>
                  </a:lnTo>
                  <a:lnTo>
                    <a:pt x="10087" y="15"/>
                  </a:lnTo>
                  <a:lnTo>
                    <a:pt x="9921" y="45"/>
                  </a:lnTo>
                  <a:lnTo>
                    <a:pt x="9739" y="91"/>
                  </a:lnTo>
                  <a:lnTo>
                    <a:pt x="9572" y="136"/>
                  </a:lnTo>
                  <a:lnTo>
                    <a:pt x="9406" y="197"/>
                  </a:lnTo>
                  <a:lnTo>
                    <a:pt x="9239" y="273"/>
                  </a:lnTo>
                  <a:lnTo>
                    <a:pt x="9072" y="348"/>
                  </a:lnTo>
                  <a:lnTo>
                    <a:pt x="6089" y="2014"/>
                  </a:lnTo>
                  <a:lnTo>
                    <a:pt x="6089" y="2014"/>
                  </a:lnTo>
                  <a:lnTo>
                    <a:pt x="5937" y="2120"/>
                  </a:lnTo>
                  <a:lnTo>
                    <a:pt x="5771" y="2226"/>
                  </a:lnTo>
                  <a:lnTo>
                    <a:pt x="5634" y="2348"/>
                  </a:lnTo>
                  <a:lnTo>
                    <a:pt x="5498" y="2469"/>
                  </a:lnTo>
                  <a:lnTo>
                    <a:pt x="5362" y="2605"/>
                  </a:lnTo>
                  <a:lnTo>
                    <a:pt x="5241" y="2756"/>
                  </a:lnTo>
                  <a:lnTo>
                    <a:pt x="5135" y="2908"/>
                  </a:lnTo>
                  <a:lnTo>
                    <a:pt x="5029" y="30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Google Shape;1289;p38">
              <a:extLst>
                <a:ext uri="{FF2B5EF4-FFF2-40B4-BE49-F238E27FC236}">
                  <a16:creationId xmlns:a16="http://schemas.microsoft.com/office/drawing/2014/main" id="{2A4546B5-FA30-4D67-8676-72341B0DF9AC}"/>
                </a:ext>
              </a:extLst>
            </p:cNvPr>
            <p:cNvSpPr/>
            <p:nvPr/>
          </p:nvSpPr>
          <p:spPr>
            <a:xfrm>
              <a:off x="3934550" y="3199025"/>
              <a:ext cx="273775" cy="358200"/>
            </a:xfrm>
            <a:custGeom>
              <a:avLst/>
              <a:gdLst/>
              <a:ahLst/>
              <a:cxnLst/>
              <a:rect l="l" t="t" r="r" b="b"/>
              <a:pathLst>
                <a:path w="10951" h="14328" extrusionOk="0">
                  <a:moveTo>
                    <a:pt x="4166" y="0"/>
                  </a:moveTo>
                  <a:lnTo>
                    <a:pt x="4060" y="15"/>
                  </a:lnTo>
                  <a:lnTo>
                    <a:pt x="3969" y="45"/>
                  </a:lnTo>
                  <a:lnTo>
                    <a:pt x="3878" y="91"/>
                  </a:lnTo>
                  <a:lnTo>
                    <a:pt x="3787" y="151"/>
                  </a:lnTo>
                  <a:lnTo>
                    <a:pt x="3711" y="227"/>
                  </a:lnTo>
                  <a:lnTo>
                    <a:pt x="228" y="4180"/>
                  </a:lnTo>
                  <a:lnTo>
                    <a:pt x="183" y="4256"/>
                  </a:lnTo>
                  <a:lnTo>
                    <a:pt x="137" y="4316"/>
                  </a:lnTo>
                  <a:lnTo>
                    <a:pt x="107" y="4392"/>
                  </a:lnTo>
                  <a:lnTo>
                    <a:pt x="77" y="4468"/>
                  </a:lnTo>
                  <a:lnTo>
                    <a:pt x="61" y="4559"/>
                  </a:lnTo>
                  <a:lnTo>
                    <a:pt x="61" y="4634"/>
                  </a:lnTo>
                  <a:lnTo>
                    <a:pt x="77" y="4786"/>
                  </a:lnTo>
                  <a:lnTo>
                    <a:pt x="137" y="4937"/>
                  </a:lnTo>
                  <a:lnTo>
                    <a:pt x="167" y="4998"/>
                  </a:lnTo>
                  <a:lnTo>
                    <a:pt x="213" y="5074"/>
                  </a:lnTo>
                  <a:lnTo>
                    <a:pt x="273" y="5134"/>
                  </a:lnTo>
                  <a:lnTo>
                    <a:pt x="334" y="5180"/>
                  </a:lnTo>
                  <a:lnTo>
                    <a:pt x="410" y="5225"/>
                  </a:lnTo>
                  <a:lnTo>
                    <a:pt x="485" y="5255"/>
                  </a:lnTo>
                  <a:lnTo>
                    <a:pt x="607" y="5316"/>
                  </a:lnTo>
                  <a:lnTo>
                    <a:pt x="697" y="5407"/>
                  </a:lnTo>
                  <a:lnTo>
                    <a:pt x="788" y="5498"/>
                  </a:lnTo>
                  <a:lnTo>
                    <a:pt x="849" y="5604"/>
                  </a:lnTo>
                  <a:lnTo>
                    <a:pt x="894" y="5725"/>
                  </a:lnTo>
                  <a:lnTo>
                    <a:pt x="910" y="5846"/>
                  </a:lnTo>
                  <a:lnTo>
                    <a:pt x="910" y="5967"/>
                  </a:lnTo>
                  <a:lnTo>
                    <a:pt x="879" y="6104"/>
                  </a:lnTo>
                  <a:lnTo>
                    <a:pt x="31" y="8754"/>
                  </a:lnTo>
                  <a:lnTo>
                    <a:pt x="1" y="8860"/>
                  </a:lnTo>
                  <a:lnTo>
                    <a:pt x="1" y="8951"/>
                  </a:lnTo>
                  <a:lnTo>
                    <a:pt x="1" y="9057"/>
                  </a:lnTo>
                  <a:lnTo>
                    <a:pt x="16" y="9148"/>
                  </a:lnTo>
                  <a:lnTo>
                    <a:pt x="61" y="9239"/>
                  </a:lnTo>
                  <a:lnTo>
                    <a:pt x="107" y="9330"/>
                  </a:lnTo>
                  <a:lnTo>
                    <a:pt x="167" y="9405"/>
                  </a:lnTo>
                  <a:lnTo>
                    <a:pt x="243" y="9481"/>
                  </a:lnTo>
                  <a:lnTo>
                    <a:pt x="5832" y="14161"/>
                  </a:lnTo>
                  <a:lnTo>
                    <a:pt x="5923" y="14237"/>
                  </a:lnTo>
                  <a:lnTo>
                    <a:pt x="6029" y="14282"/>
                  </a:lnTo>
                  <a:lnTo>
                    <a:pt x="6135" y="14312"/>
                  </a:lnTo>
                  <a:lnTo>
                    <a:pt x="6256" y="14327"/>
                  </a:lnTo>
                  <a:lnTo>
                    <a:pt x="6362" y="14312"/>
                  </a:lnTo>
                  <a:lnTo>
                    <a:pt x="6468" y="14297"/>
                  </a:lnTo>
                  <a:lnTo>
                    <a:pt x="6574" y="14252"/>
                  </a:lnTo>
                  <a:lnTo>
                    <a:pt x="6680" y="14191"/>
                  </a:lnTo>
                  <a:lnTo>
                    <a:pt x="10693" y="11117"/>
                  </a:lnTo>
                  <a:lnTo>
                    <a:pt x="10799" y="11011"/>
                  </a:lnTo>
                  <a:lnTo>
                    <a:pt x="10875" y="10905"/>
                  </a:lnTo>
                  <a:lnTo>
                    <a:pt x="10936" y="10768"/>
                  </a:lnTo>
                  <a:lnTo>
                    <a:pt x="10951" y="10647"/>
                  </a:lnTo>
                  <a:lnTo>
                    <a:pt x="10951" y="10511"/>
                  </a:lnTo>
                  <a:lnTo>
                    <a:pt x="10936" y="10375"/>
                  </a:lnTo>
                  <a:lnTo>
                    <a:pt x="10875" y="10238"/>
                  </a:lnTo>
                  <a:lnTo>
                    <a:pt x="10784" y="10132"/>
                  </a:lnTo>
                  <a:lnTo>
                    <a:pt x="9118" y="8239"/>
                  </a:lnTo>
                  <a:lnTo>
                    <a:pt x="9027" y="8118"/>
                  </a:lnTo>
                  <a:lnTo>
                    <a:pt x="8982" y="7982"/>
                  </a:lnTo>
                  <a:lnTo>
                    <a:pt x="8952" y="7845"/>
                  </a:lnTo>
                  <a:lnTo>
                    <a:pt x="8952" y="7694"/>
                  </a:lnTo>
                  <a:lnTo>
                    <a:pt x="9709" y="2635"/>
                  </a:lnTo>
                  <a:lnTo>
                    <a:pt x="9724" y="2514"/>
                  </a:lnTo>
                  <a:lnTo>
                    <a:pt x="9709" y="2408"/>
                  </a:lnTo>
                  <a:lnTo>
                    <a:pt x="9679" y="2287"/>
                  </a:lnTo>
                  <a:lnTo>
                    <a:pt x="9633" y="2196"/>
                  </a:lnTo>
                  <a:lnTo>
                    <a:pt x="9573" y="2105"/>
                  </a:lnTo>
                  <a:lnTo>
                    <a:pt x="9482" y="2014"/>
                  </a:lnTo>
                  <a:lnTo>
                    <a:pt x="9391" y="1954"/>
                  </a:lnTo>
                  <a:lnTo>
                    <a:pt x="9285" y="1893"/>
                  </a:lnTo>
                  <a:lnTo>
                    <a:pt x="4469" y="45"/>
                  </a:lnTo>
                  <a:lnTo>
                    <a:pt x="4363" y="15"/>
                  </a:lnTo>
                  <a:lnTo>
                    <a:pt x="4272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Google Shape;1290;p38">
              <a:extLst>
                <a:ext uri="{FF2B5EF4-FFF2-40B4-BE49-F238E27FC236}">
                  <a16:creationId xmlns:a16="http://schemas.microsoft.com/office/drawing/2014/main" id="{C02EFCD4-B0DA-4EC8-9FE3-BBB5EB038CED}"/>
                </a:ext>
              </a:extLst>
            </p:cNvPr>
            <p:cNvSpPr/>
            <p:nvPr/>
          </p:nvSpPr>
          <p:spPr>
            <a:xfrm>
              <a:off x="3934550" y="3199025"/>
              <a:ext cx="273775" cy="358200"/>
            </a:xfrm>
            <a:custGeom>
              <a:avLst/>
              <a:gdLst/>
              <a:ahLst/>
              <a:cxnLst/>
              <a:rect l="l" t="t" r="r" b="b"/>
              <a:pathLst>
                <a:path w="10951" h="14328" fill="none" extrusionOk="0">
                  <a:moveTo>
                    <a:pt x="5832" y="14161"/>
                  </a:moveTo>
                  <a:lnTo>
                    <a:pt x="243" y="9481"/>
                  </a:lnTo>
                  <a:lnTo>
                    <a:pt x="243" y="9481"/>
                  </a:lnTo>
                  <a:lnTo>
                    <a:pt x="167" y="9405"/>
                  </a:lnTo>
                  <a:lnTo>
                    <a:pt x="107" y="9330"/>
                  </a:lnTo>
                  <a:lnTo>
                    <a:pt x="61" y="9239"/>
                  </a:lnTo>
                  <a:lnTo>
                    <a:pt x="16" y="9148"/>
                  </a:lnTo>
                  <a:lnTo>
                    <a:pt x="1" y="9057"/>
                  </a:lnTo>
                  <a:lnTo>
                    <a:pt x="1" y="8951"/>
                  </a:lnTo>
                  <a:lnTo>
                    <a:pt x="1" y="8860"/>
                  </a:lnTo>
                  <a:lnTo>
                    <a:pt x="31" y="8754"/>
                  </a:lnTo>
                  <a:lnTo>
                    <a:pt x="879" y="6104"/>
                  </a:lnTo>
                  <a:lnTo>
                    <a:pt x="879" y="6104"/>
                  </a:lnTo>
                  <a:lnTo>
                    <a:pt x="910" y="5967"/>
                  </a:lnTo>
                  <a:lnTo>
                    <a:pt x="910" y="5846"/>
                  </a:lnTo>
                  <a:lnTo>
                    <a:pt x="894" y="5725"/>
                  </a:lnTo>
                  <a:lnTo>
                    <a:pt x="849" y="5604"/>
                  </a:lnTo>
                  <a:lnTo>
                    <a:pt x="788" y="5498"/>
                  </a:lnTo>
                  <a:lnTo>
                    <a:pt x="697" y="5407"/>
                  </a:lnTo>
                  <a:lnTo>
                    <a:pt x="607" y="5316"/>
                  </a:lnTo>
                  <a:lnTo>
                    <a:pt x="485" y="5255"/>
                  </a:lnTo>
                  <a:lnTo>
                    <a:pt x="485" y="5255"/>
                  </a:lnTo>
                  <a:lnTo>
                    <a:pt x="410" y="5225"/>
                  </a:lnTo>
                  <a:lnTo>
                    <a:pt x="334" y="5180"/>
                  </a:lnTo>
                  <a:lnTo>
                    <a:pt x="273" y="5134"/>
                  </a:lnTo>
                  <a:lnTo>
                    <a:pt x="213" y="5074"/>
                  </a:lnTo>
                  <a:lnTo>
                    <a:pt x="167" y="4998"/>
                  </a:lnTo>
                  <a:lnTo>
                    <a:pt x="137" y="4937"/>
                  </a:lnTo>
                  <a:lnTo>
                    <a:pt x="77" y="4786"/>
                  </a:lnTo>
                  <a:lnTo>
                    <a:pt x="61" y="4634"/>
                  </a:lnTo>
                  <a:lnTo>
                    <a:pt x="61" y="4559"/>
                  </a:lnTo>
                  <a:lnTo>
                    <a:pt x="77" y="4468"/>
                  </a:lnTo>
                  <a:lnTo>
                    <a:pt x="107" y="4392"/>
                  </a:lnTo>
                  <a:lnTo>
                    <a:pt x="137" y="4316"/>
                  </a:lnTo>
                  <a:lnTo>
                    <a:pt x="183" y="4256"/>
                  </a:lnTo>
                  <a:lnTo>
                    <a:pt x="228" y="4180"/>
                  </a:lnTo>
                  <a:lnTo>
                    <a:pt x="3711" y="227"/>
                  </a:lnTo>
                  <a:lnTo>
                    <a:pt x="3711" y="227"/>
                  </a:lnTo>
                  <a:lnTo>
                    <a:pt x="3787" y="151"/>
                  </a:lnTo>
                  <a:lnTo>
                    <a:pt x="3878" y="91"/>
                  </a:lnTo>
                  <a:lnTo>
                    <a:pt x="3969" y="45"/>
                  </a:lnTo>
                  <a:lnTo>
                    <a:pt x="4060" y="15"/>
                  </a:lnTo>
                  <a:lnTo>
                    <a:pt x="4166" y="0"/>
                  </a:lnTo>
                  <a:lnTo>
                    <a:pt x="4272" y="0"/>
                  </a:lnTo>
                  <a:lnTo>
                    <a:pt x="4363" y="15"/>
                  </a:lnTo>
                  <a:lnTo>
                    <a:pt x="4469" y="45"/>
                  </a:lnTo>
                  <a:lnTo>
                    <a:pt x="9285" y="1893"/>
                  </a:lnTo>
                  <a:lnTo>
                    <a:pt x="9285" y="1893"/>
                  </a:lnTo>
                  <a:lnTo>
                    <a:pt x="9391" y="1954"/>
                  </a:lnTo>
                  <a:lnTo>
                    <a:pt x="9482" y="2014"/>
                  </a:lnTo>
                  <a:lnTo>
                    <a:pt x="9573" y="2105"/>
                  </a:lnTo>
                  <a:lnTo>
                    <a:pt x="9633" y="2196"/>
                  </a:lnTo>
                  <a:lnTo>
                    <a:pt x="9679" y="2287"/>
                  </a:lnTo>
                  <a:lnTo>
                    <a:pt x="9709" y="2408"/>
                  </a:lnTo>
                  <a:lnTo>
                    <a:pt x="9724" y="2514"/>
                  </a:lnTo>
                  <a:lnTo>
                    <a:pt x="9709" y="2635"/>
                  </a:lnTo>
                  <a:lnTo>
                    <a:pt x="8952" y="7694"/>
                  </a:lnTo>
                  <a:lnTo>
                    <a:pt x="8952" y="7694"/>
                  </a:lnTo>
                  <a:lnTo>
                    <a:pt x="8952" y="7845"/>
                  </a:lnTo>
                  <a:lnTo>
                    <a:pt x="8982" y="7982"/>
                  </a:lnTo>
                  <a:lnTo>
                    <a:pt x="9027" y="8118"/>
                  </a:lnTo>
                  <a:lnTo>
                    <a:pt x="9118" y="8239"/>
                  </a:lnTo>
                  <a:lnTo>
                    <a:pt x="10784" y="10132"/>
                  </a:lnTo>
                  <a:lnTo>
                    <a:pt x="10784" y="10132"/>
                  </a:lnTo>
                  <a:lnTo>
                    <a:pt x="10875" y="10238"/>
                  </a:lnTo>
                  <a:lnTo>
                    <a:pt x="10936" y="10375"/>
                  </a:lnTo>
                  <a:lnTo>
                    <a:pt x="10951" y="10511"/>
                  </a:lnTo>
                  <a:lnTo>
                    <a:pt x="10951" y="10647"/>
                  </a:lnTo>
                  <a:lnTo>
                    <a:pt x="10936" y="10768"/>
                  </a:lnTo>
                  <a:lnTo>
                    <a:pt x="10875" y="10905"/>
                  </a:lnTo>
                  <a:lnTo>
                    <a:pt x="10799" y="11011"/>
                  </a:lnTo>
                  <a:lnTo>
                    <a:pt x="10693" y="11117"/>
                  </a:lnTo>
                  <a:lnTo>
                    <a:pt x="6680" y="14191"/>
                  </a:lnTo>
                  <a:lnTo>
                    <a:pt x="6680" y="14191"/>
                  </a:lnTo>
                  <a:lnTo>
                    <a:pt x="6574" y="14252"/>
                  </a:lnTo>
                  <a:lnTo>
                    <a:pt x="6468" y="14297"/>
                  </a:lnTo>
                  <a:lnTo>
                    <a:pt x="6362" y="14312"/>
                  </a:lnTo>
                  <a:lnTo>
                    <a:pt x="6256" y="14327"/>
                  </a:lnTo>
                  <a:lnTo>
                    <a:pt x="6135" y="14312"/>
                  </a:lnTo>
                  <a:lnTo>
                    <a:pt x="6029" y="14282"/>
                  </a:lnTo>
                  <a:lnTo>
                    <a:pt x="5923" y="14237"/>
                  </a:lnTo>
                  <a:lnTo>
                    <a:pt x="5832" y="141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Google Shape;1291;p38">
              <a:extLst>
                <a:ext uri="{FF2B5EF4-FFF2-40B4-BE49-F238E27FC236}">
                  <a16:creationId xmlns:a16="http://schemas.microsoft.com/office/drawing/2014/main" id="{6BF59FDA-128D-4E30-A5A7-F36790ACB016}"/>
                </a:ext>
              </a:extLst>
            </p:cNvPr>
            <p:cNvSpPr/>
            <p:nvPr/>
          </p:nvSpPr>
          <p:spPr>
            <a:xfrm>
              <a:off x="4012175" y="3169475"/>
              <a:ext cx="193500" cy="243500"/>
            </a:xfrm>
            <a:custGeom>
              <a:avLst/>
              <a:gdLst/>
              <a:ahLst/>
              <a:cxnLst/>
              <a:rect l="l" t="t" r="r" b="b"/>
              <a:pathLst>
                <a:path w="7740" h="9740" extrusionOk="0">
                  <a:moveTo>
                    <a:pt x="425" y="1"/>
                  </a:moveTo>
                  <a:lnTo>
                    <a:pt x="349" y="16"/>
                  </a:lnTo>
                  <a:lnTo>
                    <a:pt x="273" y="46"/>
                  </a:lnTo>
                  <a:lnTo>
                    <a:pt x="213" y="92"/>
                  </a:lnTo>
                  <a:lnTo>
                    <a:pt x="152" y="137"/>
                  </a:lnTo>
                  <a:lnTo>
                    <a:pt x="107" y="198"/>
                  </a:lnTo>
                  <a:lnTo>
                    <a:pt x="61" y="258"/>
                  </a:lnTo>
                  <a:lnTo>
                    <a:pt x="31" y="319"/>
                  </a:lnTo>
                  <a:lnTo>
                    <a:pt x="16" y="394"/>
                  </a:lnTo>
                  <a:lnTo>
                    <a:pt x="1" y="470"/>
                  </a:lnTo>
                  <a:lnTo>
                    <a:pt x="1" y="546"/>
                  </a:lnTo>
                  <a:lnTo>
                    <a:pt x="16" y="622"/>
                  </a:lnTo>
                  <a:lnTo>
                    <a:pt x="46" y="697"/>
                  </a:lnTo>
                  <a:lnTo>
                    <a:pt x="91" y="773"/>
                  </a:lnTo>
                  <a:lnTo>
                    <a:pt x="137" y="849"/>
                  </a:lnTo>
                  <a:lnTo>
                    <a:pt x="1727" y="1712"/>
                  </a:lnTo>
                  <a:lnTo>
                    <a:pt x="1788" y="1788"/>
                  </a:lnTo>
                  <a:lnTo>
                    <a:pt x="3711" y="4665"/>
                  </a:lnTo>
                  <a:lnTo>
                    <a:pt x="3772" y="4787"/>
                  </a:lnTo>
                  <a:lnTo>
                    <a:pt x="3802" y="4908"/>
                  </a:lnTo>
                  <a:lnTo>
                    <a:pt x="3787" y="5044"/>
                  </a:lnTo>
                  <a:lnTo>
                    <a:pt x="3741" y="5165"/>
                  </a:lnTo>
                  <a:lnTo>
                    <a:pt x="2787" y="7043"/>
                  </a:lnTo>
                  <a:lnTo>
                    <a:pt x="2757" y="7149"/>
                  </a:lnTo>
                  <a:lnTo>
                    <a:pt x="2742" y="7240"/>
                  </a:lnTo>
                  <a:lnTo>
                    <a:pt x="2742" y="7346"/>
                  </a:lnTo>
                  <a:lnTo>
                    <a:pt x="2757" y="7437"/>
                  </a:lnTo>
                  <a:lnTo>
                    <a:pt x="2802" y="7528"/>
                  </a:lnTo>
                  <a:lnTo>
                    <a:pt x="2863" y="7604"/>
                  </a:lnTo>
                  <a:lnTo>
                    <a:pt x="2939" y="7679"/>
                  </a:lnTo>
                  <a:lnTo>
                    <a:pt x="3030" y="7725"/>
                  </a:lnTo>
                  <a:lnTo>
                    <a:pt x="3120" y="7755"/>
                  </a:lnTo>
                  <a:lnTo>
                    <a:pt x="3211" y="7770"/>
                  </a:lnTo>
                  <a:lnTo>
                    <a:pt x="3302" y="7770"/>
                  </a:lnTo>
                  <a:lnTo>
                    <a:pt x="3378" y="7755"/>
                  </a:lnTo>
                  <a:lnTo>
                    <a:pt x="3469" y="7710"/>
                  </a:lnTo>
                  <a:lnTo>
                    <a:pt x="3545" y="7664"/>
                  </a:lnTo>
                  <a:lnTo>
                    <a:pt x="3605" y="7604"/>
                  </a:lnTo>
                  <a:lnTo>
                    <a:pt x="3666" y="7528"/>
                  </a:lnTo>
                  <a:lnTo>
                    <a:pt x="3878" y="7180"/>
                  </a:lnTo>
                  <a:lnTo>
                    <a:pt x="3908" y="7104"/>
                  </a:lnTo>
                  <a:lnTo>
                    <a:pt x="3969" y="7058"/>
                  </a:lnTo>
                  <a:lnTo>
                    <a:pt x="4029" y="7013"/>
                  </a:lnTo>
                  <a:lnTo>
                    <a:pt x="4090" y="6983"/>
                  </a:lnTo>
                  <a:lnTo>
                    <a:pt x="4150" y="6952"/>
                  </a:lnTo>
                  <a:lnTo>
                    <a:pt x="4211" y="6937"/>
                  </a:lnTo>
                  <a:lnTo>
                    <a:pt x="4287" y="6922"/>
                  </a:lnTo>
                  <a:lnTo>
                    <a:pt x="4347" y="6937"/>
                  </a:lnTo>
                  <a:lnTo>
                    <a:pt x="4423" y="6937"/>
                  </a:lnTo>
                  <a:lnTo>
                    <a:pt x="4484" y="6968"/>
                  </a:lnTo>
                  <a:lnTo>
                    <a:pt x="4544" y="6998"/>
                  </a:lnTo>
                  <a:lnTo>
                    <a:pt x="4605" y="7028"/>
                  </a:lnTo>
                  <a:lnTo>
                    <a:pt x="4650" y="7074"/>
                  </a:lnTo>
                  <a:lnTo>
                    <a:pt x="4711" y="7134"/>
                  </a:lnTo>
                  <a:lnTo>
                    <a:pt x="4741" y="7195"/>
                  </a:lnTo>
                  <a:lnTo>
                    <a:pt x="4771" y="7270"/>
                  </a:lnTo>
                  <a:lnTo>
                    <a:pt x="5392" y="9103"/>
                  </a:lnTo>
                  <a:lnTo>
                    <a:pt x="5438" y="9194"/>
                  </a:lnTo>
                  <a:lnTo>
                    <a:pt x="5483" y="9270"/>
                  </a:lnTo>
                  <a:lnTo>
                    <a:pt x="5544" y="9330"/>
                  </a:lnTo>
                  <a:lnTo>
                    <a:pt x="5619" y="9376"/>
                  </a:lnTo>
                  <a:lnTo>
                    <a:pt x="6240" y="9739"/>
                  </a:lnTo>
                  <a:lnTo>
                    <a:pt x="7740" y="1833"/>
                  </a:lnTo>
                  <a:lnTo>
                    <a:pt x="7740" y="1742"/>
                  </a:lnTo>
                  <a:lnTo>
                    <a:pt x="7725" y="1636"/>
                  </a:lnTo>
                  <a:lnTo>
                    <a:pt x="7694" y="1546"/>
                  </a:lnTo>
                  <a:lnTo>
                    <a:pt x="7649" y="1470"/>
                  </a:lnTo>
                  <a:lnTo>
                    <a:pt x="7603" y="1394"/>
                  </a:lnTo>
                  <a:lnTo>
                    <a:pt x="7528" y="1333"/>
                  </a:lnTo>
                  <a:lnTo>
                    <a:pt x="7437" y="1288"/>
                  </a:lnTo>
                  <a:lnTo>
                    <a:pt x="7346" y="125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Google Shape;1292;p38">
              <a:extLst>
                <a:ext uri="{FF2B5EF4-FFF2-40B4-BE49-F238E27FC236}">
                  <a16:creationId xmlns:a16="http://schemas.microsoft.com/office/drawing/2014/main" id="{75A95649-D597-4EB6-99B6-4B81A2251118}"/>
                </a:ext>
              </a:extLst>
            </p:cNvPr>
            <p:cNvSpPr/>
            <p:nvPr/>
          </p:nvSpPr>
          <p:spPr>
            <a:xfrm>
              <a:off x="4107975" y="3319050"/>
              <a:ext cx="39400" cy="62875"/>
            </a:xfrm>
            <a:custGeom>
              <a:avLst/>
              <a:gdLst/>
              <a:ahLst/>
              <a:cxnLst/>
              <a:rect l="l" t="t" r="r" b="b"/>
              <a:pathLst>
                <a:path w="1576" h="2515" extrusionOk="0">
                  <a:moveTo>
                    <a:pt x="1076" y="0"/>
                  </a:moveTo>
                  <a:lnTo>
                    <a:pt x="1000" y="15"/>
                  </a:lnTo>
                  <a:lnTo>
                    <a:pt x="924" y="30"/>
                  </a:lnTo>
                  <a:lnTo>
                    <a:pt x="864" y="76"/>
                  </a:lnTo>
                  <a:lnTo>
                    <a:pt x="788" y="106"/>
                  </a:lnTo>
                  <a:lnTo>
                    <a:pt x="636" y="227"/>
                  </a:lnTo>
                  <a:lnTo>
                    <a:pt x="485" y="379"/>
                  </a:lnTo>
                  <a:lnTo>
                    <a:pt x="349" y="576"/>
                  </a:lnTo>
                  <a:lnTo>
                    <a:pt x="243" y="788"/>
                  </a:lnTo>
                  <a:lnTo>
                    <a:pt x="137" y="1030"/>
                  </a:lnTo>
                  <a:lnTo>
                    <a:pt x="61" y="1287"/>
                  </a:lnTo>
                  <a:lnTo>
                    <a:pt x="15" y="1530"/>
                  </a:lnTo>
                  <a:lnTo>
                    <a:pt x="0" y="1757"/>
                  </a:lnTo>
                  <a:lnTo>
                    <a:pt x="15" y="1969"/>
                  </a:lnTo>
                  <a:lnTo>
                    <a:pt x="61" y="2151"/>
                  </a:lnTo>
                  <a:lnTo>
                    <a:pt x="106" y="2242"/>
                  </a:lnTo>
                  <a:lnTo>
                    <a:pt x="137" y="2302"/>
                  </a:lnTo>
                  <a:lnTo>
                    <a:pt x="182" y="2378"/>
                  </a:lnTo>
                  <a:lnTo>
                    <a:pt x="227" y="2423"/>
                  </a:lnTo>
                  <a:lnTo>
                    <a:pt x="288" y="2469"/>
                  </a:lnTo>
                  <a:lnTo>
                    <a:pt x="364" y="2499"/>
                  </a:lnTo>
                  <a:lnTo>
                    <a:pt x="424" y="2514"/>
                  </a:lnTo>
                  <a:lnTo>
                    <a:pt x="500" y="2514"/>
                  </a:lnTo>
                  <a:lnTo>
                    <a:pt x="576" y="2499"/>
                  </a:lnTo>
                  <a:lnTo>
                    <a:pt x="652" y="2484"/>
                  </a:lnTo>
                  <a:lnTo>
                    <a:pt x="727" y="2454"/>
                  </a:lnTo>
                  <a:lnTo>
                    <a:pt x="788" y="2408"/>
                  </a:lnTo>
                  <a:lnTo>
                    <a:pt x="939" y="2287"/>
                  </a:lnTo>
                  <a:lnTo>
                    <a:pt x="1091" y="2136"/>
                  </a:lnTo>
                  <a:lnTo>
                    <a:pt x="1227" y="1954"/>
                  </a:lnTo>
                  <a:lnTo>
                    <a:pt x="1333" y="1727"/>
                  </a:lnTo>
                  <a:lnTo>
                    <a:pt x="1439" y="1484"/>
                  </a:lnTo>
                  <a:lnTo>
                    <a:pt x="1515" y="1242"/>
                  </a:lnTo>
                  <a:lnTo>
                    <a:pt x="1560" y="985"/>
                  </a:lnTo>
                  <a:lnTo>
                    <a:pt x="1575" y="757"/>
                  </a:lnTo>
                  <a:lnTo>
                    <a:pt x="1560" y="545"/>
                  </a:lnTo>
                  <a:lnTo>
                    <a:pt x="1515" y="364"/>
                  </a:lnTo>
                  <a:lnTo>
                    <a:pt x="1485" y="288"/>
                  </a:lnTo>
                  <a:lnTo>
                    <a:pt x="1439" y="212"/>
                  </a:lnTo>
                  <a:lnTo>
                    <a:pt x="1394" y="152"/>
                  </a:lnTo>
                  <a:lnTo>
                    <a:pt x="1348" y="106"/>
                  </a:lnTo>
                  <a:lnTo>
                    <a:pt x="1288" y="61"/>
                  </a:lnTo>
                  <a:lnTo>
                    <a:pt x="1212" y="30"/>
                  </a:lnTo>
                  <a:lnTo>
                    <a:pt x="1151" y="1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F5E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Google Shape;1293;p38">
              <a:extLst>
                <a:ext uri="{FF2B5EF4-FFF2-40B4-BE49-F238E27FC236}">
                  <a16:creationId xmlns:a16="http://schemas.microsoft.com/office/drawing/2014/main" id="{BD03DC69-A1D0-4CE6-81C5-63B41A4E38C2}"/>
                </a:ext>
              </a:extLst>
            </p:cNvPr>
            <p:cNvSpPr/>
            <p:nvPr/>
          </p:nvSpPr>
          <p:spPr>
            <a:xfrm>
              <a:off x="4011425" y="3264900"/>
              <a:ext cx="36375" cy="20475"/>
            </a:xfrm>
            <a:custGeom>
              <a:avLst/>
              <a:gdLst/>
              <a:ahLst/>
              <a:cxnLst/>
              <a:rect l="l" t="t" r="r" b="b"/>
              <a:pathLst>
                <a:path w="1455" h="819" extrusionOk="0">
                  <a:moveTo>
                    <a:pt x="0" y="0"/>
                  </a:moveTo>
                  <a:lnTo>
                    <a:pt x="591" y="773"/>
                  </a:lnTo>
                  <a:lnTo>
                    <a:pt x="1454" y="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Google Shape;1294;p38">
              <a:extLst>
                <a:ext uri="{FF2B5EF4-FFF2-40B4-BE49-F238E27FC236}">
                  <a16:creationId xmlns:a16="http://schemas.microsoft.com/office/drawing/2014/main" id="{736CDB0D-795D-4DDF-975F-F3F4B9BEBBFD}"/>
                </a:ext>
              </a:extLst>
            </p:cNvPr>
            <p:cNvSpPr/>
            <p:nvPr/>
          </p:nvSpPr>
          <p:spPr>
            <a:xfrm>
              <a:off x="4091700" y="3564400"/>
              <a:ext cx="74975" cy="64775"/>
            </a:xfrm>
            <a:custGeom>
              <a:avLst/>
              <a:gdLst/>
              <a:ahLst/>
              <a:cxnLst/>
              <a:rect l="l" t="t" r="r" b="b"/>
              <a:pathLst>
                <a:path w="2999" h="2591" extrusionOk="0">
                  <a:moveTo>
                    <a:pt x="0" y="0"/>
                  </a:moveTo>
                  <a:lnTo>
                    <a:pt x="1999" y="2590"/>
                  </a:lnTo>
                  <a:lnTo>
                    <a:pt x="2999" y="1106"/>
                  </a:lnTo>
                  <a:lnTo>
                    <a:pt x="2030" y="2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Google Shape;1295;p38">
              <a:extLst>
                <a:ext uri="{FF2B5EF4-FFF2-40B4-BE49-F238E27FC236}">
                  <a16:creationId xmlns:a16="http://schemas.microsoft.com/office/drawing/2014/main" id="{F032154C-320E-4BAB-ABA4-F64B33021AD1}"/>
                </a:ext>
              </a:extLst>
            </p:cNvPr>
            <p:cNvSpPr/>
            <p:nvPr/>
          </p:nvSpPr>
          <p:spPr>
            <a:xfrm>
              <a:off x="4091700" y="3564400"/>
              <a:ext cx="74975" cy="64775"/>
            </a:xfrm>
            <a:custGeom>
              <a:avLst/>
              <a:gdLst/>
              <a:ahLst/>
              <a:cxnLst/>
              <a:rect l="l" t="t" r="r" b="b"/>
              <a:pathLst>
                <a:path w="2999" h="2591" fill="none" extrusionOk="0">
                  <a:moveTo>
                    <a:pt x="0" y="0"/>
                  </a:moveTo>
                  <a:lnTo>
                    <a:pt x="1999" y="2590"/>
                  </a:lnTo>
                  <a:lnTo>
                    <a:pt x="2999" y="1106"/>
                  </a:lnTo>
                  <a:lnTo>
                    <a:pt x="2030" y="21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Google Shape;1296;p38">
              <a:extLst>
                <a:ext uri="{FF2B5EF4-FFF2-40B4-BE49-F238E27FC236}">
                  <a16:creationId xmlns:a16="http://schemas.microsoft.com/office/drawing/2014/main" id="{31877BE6-F25D-4226-AA40-D5C4DAC8DFA0}"/>
                </a:ext>
              </a:extLst>
            </p:cNvPr>
            <p:cNvSpPr/>
            <p:nvPr/>
          </p:nvSpPr>
          <p:spPr>
            <a:xfrm>
              <a:off x="4028825" y="3568925"/>
              <a:ext cx="60250" cy="46225"/>
            </a:xfrm>
            <a:custGeom>
              <a:avLst/>
              <a:gdLst/>
              <a:ahLst/>
              <a:cxnLst/>
              <a:rect l="l" t="t" r="r" b="b"/>
              <a:pathLst>
                <a:path w="2410" h="1849" extrusionOk="0">
                  <a:moveTo>
                    <a:pt x="2409" y="1"/>
                  </a:moveTo>
                  <a:lnTo>
                    <a:pt x="879" y="1440"/>
                  </a:lnTo>
                  <a:lnTo>
                    <a:pt x="1" y="955"/>
                  </a:lnTo>
                  <a:lnTo>
                    <a:pt x="849" y="1849"/>
                  </a:lnTo>
                  <a:lnTo>
                    <a:pt x="240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Google Shape;1297;p38">
              <a:extLst>
                <a:ext uri="{FF2B5EF4-FFF2-40B4-BE49-F238E27FC236}">
                  <a16:creationId xmlns:a16="http://schemas.microsoft.com/office/drawing/2014/main" id="{19D01CCA-784C-42FA-A0A3-E7A0414B7754}"/>
                </a:ext>
              </a:extLst>
            </p:cNvPr>
            <p:cNvSpPr/>
            <p:nvPr/>
          </p:nvSpPr>
          <p:spPr>
            <a:xfrm>
              <a:off x="4028825" y="3568925"/>
              <a:ext cx="60250" cy="46225"/>
            </a:xfrm>
            <a:custGeom>
              <a:avLst/>
              <a:gdLst/>
              <a:ahLst/>
              <a:cxnLst/>
              <a:rect l="l" t="t" r="r" b="b"/>
              <a:pathLst>
                <a:path w="2410" h="1849" fill="none" extrusionOk="0">
                  <a:moveTo>
                    <a:pt x="2409" y="1"/>
                  </a:moveTo>
                  <a:lnTo>
                    <a:pt x="879" y="1440"/>
                  </a:lnTo>
                  <a:lnTo>
                    <a:pt x="1" y="955"/>
                  </a:lnTo>
                  <a:lnTo>
                    <a:pt x="849" y="1849"/>
                  </a:lnTo>
                  <a:lnTo>
                    <a:pt x="24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Google Shape;1298;p38">
              <a:extLst>
                <a:ext uri="{FF2B5EF4-FFF2-40B4-BE49-F238E27FC236}">
                  <a16:creationId xmlns:a16="http://schemas.microsoft.com/office/drawing/2014/main" id="{1882E7DD-9C08-4927-8EB8-19647F3C84AD}"/>
                </a:ext>
              </a:extLst>
            </p:cNvPr>
            <p:cNvSpPr/>
            <p:nvPr/>
          </p:nvSpPr>
          <p:spPr>
            <a:xfrm>
              <a:off x="4070100" y="3589375"/>
              <a:ext cx="44325" cy="60225"/>
            </a:xfrm>
            <a:custGeom>
              <a:avLst/>
              <a:gdLst/>
              <a:ahLst/>
              <a:cxnLst/>
              <a:rect l="l" t="t" r="r" b="b"/>
              <a:pathLst>
                <a:path w="1773" h="2409" extrusionOk="0">
                  <a:moveTo>
                    <a:pt x="289" y="1"/>
                  </a:moveTo>
                  <a:lnTo>
                    <a:pt x="1" y="2227"/>
                  </a:lnTo>
                  <a:lnTo>
                    <a:pt x="1031" y="2409"/>
                  </a:lnTo>
                  <a:lnTo>
                    <a:pt x="1773" y="455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Google Shape;1299;p38">
              <a:extLst>
                <a:ext uri="{FF2B5EF4-FFF2-40B4-BE49-F238E27FC236}">
                  <a16:creationId xmlns:a16="http://schemas.microsoft.com/office/drawing/2014/main" id="{F80CB846-8119-4FCE-AA77-46CAD11E7A28}"/>
                </a:ext>
              </a:extLst>
            </p:cNvPr>
            <p:cNvSpPr/>
            <p:nvPr/>
          </p:nvSpPr>
          <p:spPr>
            <a:xfrm>
              <a:off x="3984525" y="3631025"/>
              <a:ext cx="118175" cy="545250"/>
            </a:xfrm>
            <a:custGeom>
              <a:avLst/>
              <a:gdLst/>
              <a:ahLst/>
              <a:cxnLst/>
              <a:rect l="l" t="t" r="r" b="b"/>
              <a:pathLst>
                <a:path w="4727" h="21810" extrusionOk="0">
                  <a:moveTo>
                    <a:pt x="3712" y="1"/>
                  </a:moveTo>
                  <a:lnTo>
                    <a:pt x="1" y="8437"/>
                  </a:lnTo>
                  <a:lnTo>
                    <a:pt x="455" y="20326"/>
                  </a:lnTo>
                  <a:lnTo>
                    <a:pt x="2227" y="21810"/>
                  </a:lnTo>
                  <a:lnTo>
                    <a:pt x="4726" y="21068"/>
                  </a:lnTo>
                  <a:lnTo>
                    <a:pt x="2409" y="8724"/>
                  </a:lnTo>
                  <a:lnTo>
                    <a:pt x="4454" y="743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Google Shape;1300;p38">
              <a:extLst>
                <a:ext uri="{FF2B5EF4-FFF2-40B4-BE49-F238E27FC236}">
                  <a16:creationId xmlns:a16="http://schemas.microsoft.com/office/drawing/2014/main" id="{89D85BED-4E9B-45EC-9CB9-577688420611}"/>
                </a:ext>
              </a:extLst>
            </p:cNvPr>
            <p:cNvSpPr/>
            <p:nvPr/>
          </p:nvSpPr>
          <p:spPr>
            <a:xfrm>
              <a:off x="3943275" y="3403475"/>
              <a:ext cx="249900" cy="146925"/>
            </a:xfrm>
            <a:custGeom>
              <a:avLst/>
              <a:gdLst/>
              <a:ahLst/>
              <a:cxnLst/>
              <a:rect l="l" t="t" r="r" b="b"/>
              <a:pathLst>
                <a:path w="9996" h="5877" extrusionOk="0">
                  <a:moveTo>
                    <a:pt x="5664" y="0"/>
                  </a:moveTo>
                  <a:lnTo>
                    <a:pt x="3529" y="1894"/>
                  </a:lnTo>
                  <a:lnTo>
                    <a:pt x="0" y="1152"/>
                  </a:lnTo>
                  <a:lnTo>
                    <a:pt x="5816" y="5877"/>
                  </a:lnTo>
                  <a:lnTo>
                    <a:pt x="9996" y="2908"/>
                  </a:lnTo>
                  <a:lnTo>
                    <a:pt x="5664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Google Shape;1301;p38">
              <a:extLst>
                <a:ext uri="{FF2B5EF4-FFF2-40B4-BE49-F238E27FC236}">
                  <a16:creationId xmlns:a16="http://schemas.microsoft.com/office/drawing/2014/main" id="{ABDE4F4B-1D1F-452D-90E0-76BC6D37D4F9}"/>
                </a:ext>
              </a:extLst>
            </p:cNvPr>
            <p:cNvSpPr/>
            <p:nvPr/>
          </p:nvSpPr>
          <p:spPr>
            <a:xfrm>
              <a:off x="3943275" y="3403475"/>
              <a:ext cx="249900" cy="146925"/>
            </a:xfrm>
            <a:custGeom>
              <a:avLst/>
              <a:gdLst/>
              <a:ahLst/>
              <a:cxnLst/>
              <a:rect l="l" t="t" r="r" b="b"/>
              <a:pathLst>
                <a:path w="9996" h="5877" fill="none" extrusionOk="0">
                  <a:moveTo>
                    <a:pt x="5664" y="0"/>
                  </a:moveTo>
                  <a:lnTo>
                    <a:pt x="3529" y="1894"/>
                  </a:lnTo>
                  <a:lnTo>
                    <a:pt x="0" y="1152"/>
                  </a:lnTo>
                  <a:lnTo>
                    <a:pt x="5816" y="5877"/>
                  </a:lnTo>
                  <a:lnTo>
                    <a:pt x="9996" y="2908"/>
                  </a:lnTo>
                  <a:lnTo>
                    <a:pt x="56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Google Shape;1302;p38">
              <a:extLst>
                <a:ext uri="{FF2B5EF4-FFF2-40B4-BE49-F238E27FC236}">
                  <a16:creationId xmlns:a16="http://schemas.microsoft.com/office/drawing/2014/main" id="{41310377-1801-480F-BF2E-950764B8CD50}"/>
                </a:ext>
              </a:extLst>
            </p:cNvPr>
            <p:cNvSpPr/>
            <p:nvPr/>
          </p:nvSpPr>
          <p:spPr>
            <a:xfrm>
              <a:off x="3582800" y="2994175"/>
              <a:ext cx="130275" cy="131025"/>
            </a:xfrm>
            <a:custGeom>
              <a:avLst/>
              <a:gdLst/>
              <a:ahLst/>
              <a:cxnLst/>
              <a:rect l="l" t="t" r="r" b="b"/>
              <a:pathLst>
                <a:path w="5211" h="5241" extrusionOk="0">
                  <a:moveTo>
                    <a:pt x="4908" y="0"/>
                  </a:moveTo>
                  <a:lnTo>
                    <a:pt x="2454" y="2545"/>
                  </a:lnTo>
                  <a:lnTo>
                    <a:pt x="1031" y="1712"/>
                  </a:lnTo>
                  <a:lnTo>
                    <a:pt x="1" y="2787"/>
                  </a:lnTo>
                  <a:lnTo>
                    <a:pt x="2727" y="4044"/>
                  </a:lnTo>
                  <a:lnTo>
                    <a:pt x="3923" y="5241"/>
                  </a:lnTo>
                  <a:lnTo>
                    <a:pt x="5211" y="37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Google Shape;1303;p38">
              <a:extLst>
                <a:ext uri="{FF2B5EF4-FFF2-40B4-BE49-F238E27FC236}">
                  <a16:creationId xmlns:a16="http://schemas.microsoft.com/office/drawing/2014/main" id="{01E0D3FB-43DF-4BB3-964B-2C67555C58DE}"/>
                </a:ext>
              </a:extLst>
            </p:cNvPr>
            <p:cNvSpPr/>
            <p:nvPr/>
          </p:nvSpPr>
          <p:spPr>
            <a:xfrm>
              <a:off x="3105725" y="3433000"/>
              <a:ext cx="178000" cy="220400"/>
            </a:xfrm>
            <a:custGeom>
              <a:avLst/>
              <a:gdLst/>
              <a:ahLst/>
              <a:cxnLst/>
              <a:rect l="l" t="t" r="r" b="b"/>
              <a:pathLst>
                <a:path w="7120" h="8816" extrusionOk="0">
                  <a:moveTo>
                    <a:pt x="1076" y="1"/>
                  </a:moveTo>
                  <a:lnTo>
                    <a:pt x="1" y="3984"/>
                  </a:lnTo>
                  <a:lnTo>
                    <a:pt x="6271" y="8815"/>
                  </a:lnTo>
                  <a:lnTo>
                    <a:pt x="7119" y="6422"/>
                  </a:lnTo>
                  <a:lnTo>
                    <a:pt x="5393" y="2439"/>
                  </a:lnTo>
                  <a:lnTo>
                    <a:pt x="4393" y="3666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Google Shape;1304;p38">
              <a:extLst>
                <a:ext uri="{FF2B5EF4-FFF2-40B4-BE49-F238E27FC236}">
                  <a16:creationId xmlns:a16="http://schemas.microsoft.com/office/drawing/2014/main" id="{4123306D-659D-4F9C-9354-ACA88642E9F3}"/>
                </a:ext>
              </a:extLst>
            </p:cNvPr>
            <p:cNvSpPr/>
            <p:nvPr/>
          </p:nvSpPr>
          <p:spPr>
            <a:xfrm>
              <a:off x="4149250" y="3447775"/>
              <a:ext cx="323750" cy="1117750"/>
            </a:xfrm>
            <a:custGeom>
              <a:avLst/>
              <a:gdLst/>
              <a:ahLst/>
              <a:cxnLst/>
              <a:rect l="l" t="t" r="r" b="b"/>
              <a:pathLst>
                <a:path w="12950" h="44710" extrusionOk="0">
                  <a:moveTo>
                    <a:pt x="2090" y="0"/>
                  </a:moveTo>
                  <a:lnTo>
                    <a:pt x="0" y="19477"/>
                  </a:lnTo>
                  <a:lnTo>
                    <a:pt x="7330" y="42119"/>
                  </a:lnTo>
                  <a:lnTo>
                    <a:pt x="7361" y="42165"/>
                  </a:lnTo>
                  <a:lnTo>
                    <a:pt x="7421" y="42226"/>
                  </a:lnTo>
                  <a:lnTo>
                    <a:pt x="7633" y="42362"/>
                  </a:lnTo>
                  <a:lnTo>
                    <a:pt x="7921" y="42544"/>
                  </a:lnTo>
                  <a:lnTo>
                    <a:pt x="8300" y="42740"/>
                  </a:lnTo>
                  <a:lnTo>
                    <a:pt x="9208" y="43210"/>
                  </a:lnTo>
                  <a:lnTo>
                    <a:pt x="10238" y="43695"/>
                  </a:lnTo>
                  <a:lnTo>
                    <a:pt x="11238" y="44149"/>
                  </a:lnTo>
                  <a:lnTo>
                    <a:pt x="11707" y="44346"/>
                  </a:lnTo>
                  <a:lnTo>
                    <a:pt x="12116" y="44497"/>
                  </a:lnTo>
                  <a:lnTo>
                    <a:pt x="12465" y="44618"/>
                  </a:lnTo>
                  <a:lnTo>
                    <a:pt x="12722" y="44694"/>
                  </a:lnTo>
                  <a:lnTo>
                    <a:pt x="12813" y="44709"/>
                  </a:lnTo>
                  <a:lnTo>
                    <a:pt x="12889" y="44709"/>
                  </a:lnTo>
                  <a:lnTo>
                    <a:pt x="12934" y="44694"/>
                  </a:lnTo>
                  <a:lnTo>
                    <a:pt x="12949" y="44649"/>
                  </a:lnTo>
                  <a:lnTo>
                    <a:pt x="10572" y="20341"/>
                  </a:lnTo>
                  <a:lnTo>
                    <a:pt x="10572" y="20235"/>
                  </a:lnTo>
                  <a:lnTo>
                    <a:pt x="12450" y="6695"/>
                  </a:lnTo>
                  <a:lnTo>
                    <a:pt x="12450" y="6589"/>
                  </a:lnTo>
                  <a:lnTo>
                    <a:pt x="12419" y="6468"/>
                  </a:lnTo>
                  <a:lnTo>
                    <a:pt x="12359" y="6377"/>
                  </a:lnTo>
                  <a:lnTo>
                    <a:pt x="12268" y="6301"/>
                  </a:lnTo>
                  <a:lnTo>
                    <a:pt x="2484" y="273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Google Shape;1305;p38">
              <a:extLst>
                <a:ext uri="{FF2B5EF4-FFF2-40B4-BE49-F238E27FC236}">
                  <a16:creationId xmlns:a16="http://schemas.microsoft.com/office/drawing/2014/main" id="{E2B314AE-5481-4B25-939F-E4814C23BCC1}"/>
                </a:ext>
              </a:extLst>
            </p:cNvPr>
            <p:cNvSpPr/>
            <p:nvPr/>
          </p:nvSpPr>
          <p:spPr>
            <a:xfrm>
              <a:off x="4149250" y="3447775"/>
              <a:ext cx="323750" cy="1117750"/>
            </a:xfrm>
            <a:custGeom>
              <a:avLst/>
              <a:gdLst/>
              <a:ahLst/>
              <a:cxnLst/>
              <a:rect l="l" t="t" r="r" b="b"/>
              <a:pathLst>
                <a:path w="12950" h="44710" fill="none" extrusionOk="0">
                  <a:moveTo>
                    <a:pt x="2090" y="0"/>
                  </a:moveTo>
                  <a:lnTo>
                    <a:pt x="2484" y="273"/>
                  </a:lnTo>
                  <a:lnTo>
                    <a:pt x="12268" y="6301"/>
                  </a:lnTo>
                  <a:lnTo>
                    <a:pt x="12268" y="6301"/>
                  </a:lnTo>
                  <a:lnTo>
                    <a:pt x="12359" y="6377"/>
                  </a:lnTo>
                  <a:lnTo>
                    <a:pt x="12419" y="6468"/>
                  </a:lnTo>
                  <a:lnTo>
                    <a:pt x="12450" y="6589"/>
                  </a:lnTo>
                  <a:lnTo>
                    <a:pt x="12450" y="6695"/>
                  </a:lnTo>
                  <a:lnTo>
                    <a:pt x="10572" y="20235"/>
                  </a:lnTo>
                  <a:lnTo>
                    <a:pt x="10572" y="20235"/>
                  </a:lnTo>
                  <a:lnTo>
                    <a:pt x="10572" y="20341"/>
                  </a:lnTo>
                  <a:lnTo>
                    <a:pt x="12949" y="44649"/>
                  </a:lnTo>
                  <a:lnTo>
                    <a:pt x="12949" y="44649"/>
                  </a:lnTo>
                  <a:lnTo>
                    <a:pt x="12934" y="44694"/>
                  </a:lnTo>
                  <a:lnTo>
                    <a:pt x="12889" y="44709"/>
                  </a:lnTo>
                  <a:lnTo>
                    <a:pt x="12813" y="44709"/>
                  </a:lnTo>
                  <a:lnTo>
                    <a:pt x="12722" y="44694"/>
                  </a:lnTo>
                  <a:lnTo>
                    <a:pt x="12465" y="44618"/>
                  </a:lnTo>
                  <a:lnTo>
                    <a:pt x="12116" y="44497"/>
                  </a:lnTo>
                  <a:lnTo>
                    <a:pt x="11707" y="44346"/>
                  </a:lnTo>
                  <a:lnTo>
                    <a:pt x="11238" y="44149"/>
                  </a:lnTo>
                  <a:lnTo>
                    <a:pt x="10238" y="43695"/>
                  </a:lnTo>
                  <a:lnTo>
                    <a:pt x="9208" y="43210"/>
                  </a:lnTo>
                  <a:lnTo>
                    <a:pt x="8300" y="42740"/>
                  </a:lnTo>
                  <a:lnTo>
                    <a:pt x="7921" y="42544"/>
                  </a:lnTo>
                  <a:lnTo>
                    <a:pt x="7633" y="42362"/>
                  </a:lnTo>
                  <a:lnTo>
                    <a:pt x="7421" y="42226"/>
                  </a:lnTo>
                  <a:lnTo>
                    <a:pt x="7361" y="42165"/>
                  </a:lnTo>
                  <a:lnTo>
                    <a:pt x="7330" y="42119"/>
                  </a:lnTo>
                  <a:lnTo>
                    <a:pt x="0" y="19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Google Shape;1306;p38">
              <a:extLst>
                <a:ext uri="{FF2B5EF4-FFF2-40B4-BE49-F238E27FC236}">
                  <a16:creationId xmlns:a16="http://schemas.microsoft.com/office/drawing/2014/main" id="{A24A8226-C5D2-4C13-8C19-9CC32C93C57F}"/>
                </a:ext>
              </a:extLst>
            </p:cNvPr>
            <p:cNvSpPr/>
            <p:nvPr/>
          </p:nvSpPr>
          <p:spPr>
            <a:xfrm>
              <a:off x="3262475" y="3593550"/>
              <a:ext cx="1073075" cy="399475"/>
            </a:xfrm>
            <a:custGeom>
              <a:avLst/>
              <a:gdLst/>
              <a:ahLst/>
              <a:cxnLst/>
              <a:rect l="l" t="t" r="r" b="b"/>
              <a:pathLst>
                <a:path w="42923" h="15979" extrusionOk="0">
                  <a:moveTo>
                    <a:pt x="849" y="0"/>
                  </a:moveTo>
                  <a:lnTo>
                    <a:pt x="1" y="2393"/>
                  </a:lnTo>
                  <a:lnTo>
                    <a:pt x="23537" y="15979"/>
                  </a:lnTo>
                  <a:lnTo>
                    <a:pt x="42923" y="9769"/>
                  </a:lnTo>
                  <a:lnTo>
                    <a:pt x="41454" y="0"/>
                  </a:lnTo>
                  <a:lnTo>
                    <a:pt x="23310" y="10148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Google Shape;1251;p38">
              <a:extLst>
                <a:ext uri="{FF2B5EF4-FFF2-40B4-BE49-F238E27FC236}">
                  <a16:creationId xmlns:a16="http://schemas.microsoft.com/office/drawing/2014/main" id="{EF76A19F-6410-47F9-AFA5-7AEA1A13C784}"/>
                </a:ext>
              </a:extLst>
            </p:cNvPr>
            <p:cNvSpPr/>
            <p:nvPr/>
          </p:nvSpPr>
          <p:spPr>
            <a:xfrm>
              <a:off x="1183207" y="3629175"/>
              <a:ext cx="1816299" cy="1816326"/>
            </a:xfrm>
            <a:custGeom>
              <a:avLst/>
              <a:gdLst/>
              <a:ahLst/>
              <a:cxnLst/>
              <a:rect l="l" t="t" r="r" b="b"/>
              <a:pathLst>
                <a:path w="72652" h="72653" extrusionOk="0">
                  <a:moveTo>
                    <a:pt x="36545" y="11132"/>
                  </a:moveTo>
                  <a:lnTo>
                    <a:pt x="37151" y="11147"/>
                  </a:lnTo>
                  <a:lnTo>
                    <a:pt x="37757" y="11178"/>
                  </a:lnTo>
                  <a:lnTo>
                    <a:pt x="38363" y="11223"/>
                  </a:lnTo>
                  <a:lnTo>
                    <a:pt x="38969" y="11268"/>
                  </a:lnTo>
                  <a:lnTo>
                    <a:pt x="39574" y="11344"/>
                  </a:lnTo>
                  <a:lnTo>
                    <a:pt x="40165" y="11420"/>
                  </a:lnTo>
                  <a:lnTo>
                    <a:pt x="40771" y="11526"/>
                  </a:lnTo>
                  <a:lnTo>
                    <a:pt x="41362" y="11632"/>
                  </a:lnTo>
                  <a:lnTo>
                    <a:pt x="41967" y="11768"/>
                  </a:lnTo>
                  <a:lnTo>
                    <a:pt x="42558" y="11905"/>
                  </a:lnTo>
                  <a:lnTo>
                    <a:pt x="43149" y="12071"/>
                  </a:lnTo>
                  <a:lnTo>
                    <a:pt x="43724" y="12238"/>
                  </a:lnTo>
                  <a:lnTo>
                    <a:pt x="44315" y="12419"/>
                  </a:lnTo>
                  <a:lnTo>
                    <a:pt x="44890" y="12632"/>
                  </a:lnTo>
                  <a:lnTo>
                    <a:pt x="45466" y="12844"/>
                  </a:lnTo>
                  <a:lnTo>
                    <a:pt x="46042" y="13071"/>
                  </a:lnTo>
                  <a:lnTo>
                    <a:pt x="46602" y="13313"/>
                  </a:lnTo>
                  <a:lnTo>
                    <a:pt x="47162" y="13571"/>
                  </a:lnTo>
                  <a:lnTo>
                    <a:pt x="47723" y="13843"/>
                  </a:lnTo>
                  <a:lnTo>
                    <a:pt x="48283" y="14131"/>
                  </a:lnTo>
                  <a:lnTo>
                    <a:pt x="48828" y="14434"/>
                  </a:lnTo>
                  <a:lnTo>
                    <a:pt x="49358" y="14752"/>
                  </a:lnTo>
                  <a:lnTo>
                    <a:pt x="49904" y="15085"/>
                  </a:lnTo>
                  <a:lnTo>
                    <a:pt x="50418" y="15433"/>
                  </a:lnTo>
                  <a:lnTo>
                    <a:pt x="50949" y="15797"/>
                  </a:lnTo>
                  <a:lnTo>
                    <a:pt x="51464" y="16176"/>
                  </a:lnTo>
                  <a:lnTo>
                    <a:pt x="51963" y="16554"/>
                  </a:lnTo>
                  <a:lnTo>
                    <a:pt x="52463" y="16963"/>
                  </a:lnTo>
                  <a:lnTo>
                    <a:pt x="52948" y="17387"/>
                  </a:lnTo>
                  <a:lnTo>
                    <a:pt x="53432" y="17826"/>
                  </a:lnTo>
                  <a:lnTo>
                    <a:pt x="53902" y="18266"/>
                  </a:lnTo>
                  <a:lnTo>
                    <a:pt x="54356" y="18720"/>
                  </a:lnTo>
                  <a:lnTo>
                    <a:pt x="54811" y="19189"/>
                  </a:lnTo>
                  <a:lnTo>
                    <a:pt x="55235" y="19659"/>
                  </a:lnTo>
                  <a:lnTo>
                    <a:pt x="55644" y="20144"/>
                  </a:lnTo>
                  <a:lnTo>
                    <a:pt x="56053" y="20643"/>
                  </a:lnTo>
                  <a:lnTo>
                    <a:pt x="56431" y="21128"/>
                  </a:lnTo>
                  <a:lnTo>
                    <a:pt x="56810" y="21643"/>
                  </a:lnTo>
                  <a:lnTo>
                    <a:pt x="57173" y="22158"/>
                  </a:lnTo>
                  <a:lnTo>
                    <a:pt x="57506" y="22673"/>
                  </a:lnTo>
                  <a:lnTo>
                    <a:pt x="57840" y="23203"/>
                  </a:lnTo>
                  <a:lnTo>
                    <a:pt x="58158" y="23733"/>
                  </a:lnTo>
                  <a:lnTo>
                    <a:pt x="58461" y="24278"/>
                  </a:lnTo>
                  <a:lnTo>
                    <a:pt x="58748" y="24823"/>
                  </a:lnTo>
                  <a:lnTo>
                    <a:pt x="59021" y="25369"/>
                  </a:lnTo>
                  <a:lnTo>
                    <a:pt x="59278" y="25929"/>
                  </a:lnTo>
                  <a:lnTo>
                    <a:pt x="59521" y="26489"/>
                  </a:lnTo>
                  <a:lnTo>
                    <a:pt x="59763" y="27065"/>
                  </a:lnTo>
                  <a:lnTo>
                    <a:pt x="59975" y="27625"/>
                  </a:lnTo>
                  <a:lnTo>
                    <a:pt x="60172" y="28201"/>
                  </a:lnTo>
                  <a:lnTo>
                    <a:pt x="60369" y="28792"/>
                  </a:lnTo>
                  <a:lnTo>
                    <a:pt x="60536" y="29367"/>
                  </a:lnTo>
                  <a:lnTo>
                    <a:pt x="60702" y="29958"/>
                  </a:lnTo>
                  <a:lnTo>
                    <a:pt x="60838" y="30548"/>
                  </a:lnTo>
                  <a:lnTo>
                    <a:pt x="60975" y="31139"/>
                  </a:lnTo>
                  <a:lnTo>
                    <a:pt x="61096" y="31730"/>
                  </a:lnTo>
                  <a:lnTo>
                    <a:pt x="61202" y="32336"/>
                  </a:lnTo>
                  <a:lnTo>
                    <a:pt x="61278" y="32926"/>
                  </a:lnTo>
                  <a:lnTo>
                    <a:pt x="61353" y="33532"/>
                  </a:lnTo>
                  <a:lnTo>
                    <a:pt x="61414" y="34138"/>
                  </a:lnTo>
                  <a:lnTo>
                    <a:pt x="61459" y="34728"/>
                  </a:lnTo>
                  <a:lnTo>
                    <a:pt x="61490" y="35334"/>
                  </a:lnTo>
                  <a:lnTo>
                    <a:pt x="61505" y="35940"/>
                  </a:lnTo>
                  <a:lnTo>
                    <a:pt x="61520" y="36546"/>
                  </a:lnTo>
                  <a:lnTo>
                    <a:pt x="61505" y="37152"/>
                  </a:lnTo>
                  <a:lnTo>
                    <a:pt x="61475" y="37758"/>
                  </a:lnTo>
                  <a:lnTo>
                    <a:pt x="61429" y="38363"/>
                  </a:lnTo>
                  <a:lnTo>
                    <a:pt x="61384" y="38969"/>
                  </a:lnTo>
                  <a:lnTo>
                    <a:pt x="61308" y="39560"/>
                  </a:lnTo>
                  <a:lnTo>
                    <a:pt x="61217" y="40166"/>
                  </a:lnTo>
                  <a:lnTo>
                    <a:pt x="61126" y="40771"/>
                  </a:lnTo>
                  <a:lnTo>
                    <a:pt x="61005" y="41362"/>
                  </a:lnTo>
                  <a:lnTo>
                    <a:pt x="60884" y="41953"/>
                  </a:lnTo>
                  <a:lnTo>
                    <a:pt x="60732" y="42559"/>
                  </a:lnTo>
                  <a:lnTo>
                    <a:pt x="60581" y="43134"/>
                  </a:lnTo>
                  <a:lnTo>
                    <a:pt x="60414" y="43725"/>
                  </a:lnTo>
                  <a:lnTo>
                    <a:pt x="60217" y="44315"/>
                  </a:lnTo>
                  <a:lnTo>
                    <a:pt x="60021" y="44891"/>
                  </a:lnTo>
                  <a:lnTo>
                    <a:pt x="59809" y="45466"/>
                  </a:lnTo>
                  <a:lnTo>
                    <a:pt x="59581" y="46042"/>
                  </a:lnTo>
                  <a:lnTo>
                    <a:pt x="59339" y="46602"/>
                  </a:lnTo>
                  <a:lnTo>
                    <a:pt x="59082" y="47163"/>
                  </a:lnTo>
                  <a:lnTo>
                    <a:pt x="58809" y="47723"/>
                  </a:lnTo>
                  <a:lnTo>
                    <a:pt x="58521" y="48268"/>
                  </a:lnTo>
                  <a:lnTo>
                    <a:pt x="58218" y="48814"/>
                  </a:lnTo>
                  <a:lnTo>
                    <a:pt x="57900" y="49359"/>
                  </a:lnTo>
                  <a:lnTo>
                    <a:pt x="57567" y="49889"/>
                  </a:lnTo>
                  <a:lnTo>
                    <a:pt x="57219" y="50419"/>
                  </a:lnTo>
                  <a:lnTo>
                    <a:pt x="56855" y="50934"/>
                  </a:lnTo>
                  <a:lnTo>
                    <a:pt x="56477" y="51449"/>
                  </a:lnTo>
                  <a:lnTo>
                    <a:pt x="56083" y="51964"/>
                  </a:lnTo>
                  <a:lnTo>
                    <a:pt x="55689" y="52464"/>
                  </a:lnTo>
                  <a:lnTo>
                    <a:pt x="55265" y="52948"/>
                  </a:lnTo>
                  <a:lnTo>
                    <a:pt x="54826" y="53433"/>
                  </a:lnTo>
                  <a:lnTo>
                    <a:pt x="54387" y="53902"/>
                  </a:lnTo>
                  <a:lnTo>
                    <a:pt x="53917" y="54357"/>
                  </a:lnTo>
                  <a:lnTo>
                    <a:pt x="53463" y="54796"/>
                  </a:lnTo>
                  <a:lnTo>
                    <a:pt x="52978" y="55235"/>
                  </a:lnTo>
                  <a:lnTo>
                    <a:pt x="52509" y="55644"/>
                  </a:lnTo>
                  <a:lnTo>
                    <a:pt x="52009" y="56053"/>
                  </a:lnTo>
                  <a:lnTo>
                    <a:pt x="51509" y="56432"/>
                  </a:lnTo>
                  <a:lnTo>
                    <a:pt x="51009" y="56810"/>
                  </a:lnTo>
                  <a:lnTo>
                    <a:pt x="50494" y="57159"/>
                  </a:lnTo>
                  <a:lnTo>
                    <a:pt x="49979" y="57507"/>
                  </a:lnTo>
                  <a:lnTo>
                    <a:pt x="49449" y="57840"/>
                  </a:lnTo>
                  <a:lnTo>
                    <a:pt x="48919" y="58158"/>
                  </a:lnTo>
                  <a:lnTo>
                    <a:pt x="48374" y="58461"/>
                  </a:lnTo>
                  <a:lnTo>
                    <a:pt x="47829" y="58749"/>
                  </a:lnTo>
                  <a:lnTo>
                    <a:pt x="47268" y="59021"/>
                  </a:lnTo>
                  <a:lnTo>
                    <a:pt x="46723" y="59279"/>
                  </a:lnTo>
                  <a:lnTo>
                    <a:pt x="46163" y="59521"/>
                  </a:lnTo>
                  <a:lnTo>
                    <a:pt x="45587" y="59748"/>
                  </a:lnTo>
                  <a:lnTo>
                    <a:pt x="45012" y="59976"/>
                  </a:lnTo>
                  <a:lnTo>
                    <a:pt x="44436" y="60173"/>
                  </a:lnTo>
                  <a:lnTo>
                    <a:pt x="43861" y="60369"/>
                  </a:lnTo>
                  <a:lnTo>
                    <a:pt x="43285" y="60536"/>
                  </a:lnTo>
                  <a:lnTo>
                    <a:pt x="42694" y="60703"/>
                  </a:lnTo>
                  <a:lnTo>
                    <a:pt x="42104" y="60839"/>
                  </a:lnTo>
                  <a:lnTo>
                    <a:pt x="41513" y="60975"/>
                  </a:lnTo>
                  <a:lnTo>
                    <a:pt x="40922" y="61096"/>
                  </a:lnTo>
                  <a:lnTo>
                    <a:pt x="40317" y="61187"/>
                  </a:lnTo>
                  <a:lnTo>
                    <a:pt x="39726" y="61278"/>
                  </a:lnTo>
                  <a:lnTo>
                    <a:pt x="39120" y="61354"/>
                  </a:lnTo>
                  <a:lnTo>
                    <a:pt x="38514" y="61414"/>
                  </a:lnTo>
                  <a:lnTo>
                    <a:pt x="37909" y="61460"/>
                  </a:lnTo>
                  <a:lnTo>
                    <a:pt x="37303" y="61490"/>
                  </a:lnTo>
                  <a:lnTo>
                    <a:pt x="36712" y="61505"/>
                  </a:lnTo>
                  <a:lnTo>
                    <a:pt x="36106" y="61505"/>
                  </a:lnTo>
                  <a:lnTo>
                    <a:pt x="35500" y="61490"/>
                  </a:lnTo>
                  <a:lnTo>
                    <a:pt x="34895" y="61475"/>
                  </a:lnTo>
                  <a:lnTo>
                    <a:pt x="34289" y="61430"/>
                  </a:lnTo>
                  <a:lnTo>
                    <a:pt x="33683" y="61369"/>
                  </a:lnTo>
                  <a:lnTo>
                    <a:pt x="33077" y="61308"/>
                  </a:lnTo>
                  <a:lnTo>
                    <a:pt x="32487" y="61218"/>
                  </a:lnTo>
                  <a:lnTo>
                    <a:pt x="31881" y="61127"/>
                  </a:lnTo>
                  <a:lnTo>
                    <a:pt x="31290" y="61006"/>
                  </a:lnTo>
                  <a:lnTo>
                    <a:pt x="30684" y="60884"/>
                  </a:lnTo>
                  <a:lnTo>
                    <a:pt x="30094" y="60733"/>
                  </a:lnTo>
                  <a:lnTo>
                    <a:pt x="29503" y="60581"/>
                  </a:lnTo>
                  <a:lnTo>
                    <a:pt x="28927" y="60415"/>
                  </a:lnTo>
                  <a:lnTo>
                    <a:pt x="28337" y="60218"/>
                  </a:lnTo>
                  <a:lnTo>
                    <a:pt x="27761" y="60021"/>
                  </a:lnTo>
                  <a:lnTo>
                    <a:pt x="27186" y="59809"/>
                  </a:lnTo>
                  <a:lnTo>
                    <a:pt x="26610" y="59582"/>
                  </a:lnTo>
                  <a:lnTo>
                    <a:pt x="26050" y="59340"/>
                  </a:lnTo>
                  <a:lnTo>
                    <a:pt x="25489" y="59067"/>
                  </a:lnTo>
                  <a:lnTo>
                    <a:pt x="24929" y="58794"/>
                  </a:lnTo>
                  <a:lnTo>
                    <a:pt x="24369" y="58507"/>
                  </a:lnTo>
                  <a:lnTo>
                    <a:pt x="23823" y="58204"/>
                  </a:lnTo>
                  <a:lnTo>
                    <a:pt x="23293" y="57886"/>
                  </a:lnTo>
                  <a:lnTo>
                    <a:pt x="22748" y="57568"/>
                  </a:lnTo>
                  <a:lnTo>
                    <a:pt x="22233" y="57219"/>
                  </a:lnTo>
                  <a:lnTo>
                    <a:pt x="21703" y="56856"/>
                  </a:lnTo>
                  <a:lnTo>
                    <a:pt x="21188" y="56477"/>
                  </a:lnTo>
                  <a:lnTo>
                    <a:pt x="20688" y="56083"/>
                  </a:lnTo>
                  <a:lnTo>
                    <a:pt x="20189" y="55674"/>
                  </a:lnTo>
                  <a:lnTo>
                    <a:pt x="19704" y="55265"/>
                  </a:lnTo>
                  <a:lnTo>
                    <a:pt x="19219" y="54826"/>
                  </a:lnTo>
                  <a:lnTo>
                    <a:pt x="18750" y="54372"/>
                  </a:lnTo>
                  <a:lnTo>
                    <a:pt x="18295" y="53918"/>
                  </a:lnTo>
                  <a:lnTo>
                    <a:pt x="17841" y="53463"/>
                  </a:lnTo>
                  <a:lnTo>
                    <a:pt x="17417" y="52979"/>
                  </a:lnTo>
                  <a:lnTo>
                    <a:pt x="17008" y="52494"/>
                  </a:lnTo>
                  <a:lnTo>
                    <a:pt x="16599" y="52009"/>
                  </a:lnTo>
                  <a:lnTo>
                    <a:pt x="16221" y="51509"/>
                  </a:lnTo>
                  <a:lnTo>
                    <a:pt x="15842" y="51010"/>
                  </a:lnTo>
                  <a:lnTo>
                    <a:pt x="15478" y="50495"/>
                  </a:lnTo>
                  <a:lnTo>
                    <a:pt x="15145" y="49965"/>
                  </a:lnTo>
                  <a:lnTo>
                    <a:pt x="14812" y="49450"/>
                  </a:lnTo>
                  <a:lnTo>
                    <a:pt x="14494" y="48904"/>
                  </a:lnTo>
                  <a:lnTo>
                    <a:pt x="14191" y="48374"/>
                  </a:lnTo>
                  <a:lnTo>
                    <a:pt x="13903" y="47829"/>
                  </a:lnTo>
                  <a:lnTo>
                    <a:pt x="13631" y="47269"/>
                  </a:lnTo>
                  <a:lnTo>
                    <a:pt x="13373" y="46708"/>
                  </a:lnTo>
                  <a:lnTo>
                    <a:pt x="13131" y="46148"/>
                  </a:lnTo>
                  <a:lnTo>
                    <a:pt x="12889" y="45588"/>
                  </a:lnTo>
                  <a:lnTo>
                    <a:pt x="12677" y="45012"/>
                  </a:lnTo>
                  <a:lnTo>
                    <a:pt x="12480" y="44437"/>
                  </a:lnTo>
                  <a:lnTo>
                    <a:pt x="12283" y="43861"/>
                  </a:lnTo>
                  <a:lnTo>
                    <a:pt x="12116" y="43270"/>
                  </a:lnTo>
                  <a:lnTo>
                    <a:pt x="11950" y="42695"/>
                  </a:lnTo>
                  <a:lnTo>
                    <a:pt x="11813" y="42104"/>
                  </a:lnTo>
                  <a:lnTo>
                    <a:pt x="11677" y="41514"/>
                  </a:lnTo>
                  <a:lnTo>
                    <a:pt x="11556" y="40908"/>
                  </a:lnTo>
                  <a:lnTo>
                    <a:pt x="11450" y="40317"/>
                  </a:lnTo>
                  <a:lnTo>
                    <a:pt x="11374" y="39711"/>
                  </a:lnTo>
                  <a:lnTo>
                    <a:pt x="11298" y="39121"/>
                  </a:lnTo>
                  <a:lnTo>
                    <a:pt x="11238" y="38515"/>
                  </a:lnTo>
                  <a:lnTo>
                    <a:pt x="11192" y="37909"/>
                  </a:lnTo>
                  <a:lnTo>
                    <a:pt x="11162" y="37303"/>
                  </a:lnTo>
                  <a:lnTo>
                    <a:pt x="11147" y="36697"/>
                  </a:lnTo>
                  <a:lnTo>
                    <a:pt x="11132" y="36092"/>
                  </a:lnTo>
                  <a:lnTo>
                    <a:pt x="11147" y="35486"/>
                  </a:lnTo>
                  <a:lnTo>
                    <a:pt x="11177" y="34895"/>
                  </a:lnTo>
                  <a:lnTo>
                    <a:pt x="11223" y="34289"/>
                  </a:lnTo>
                  <a:lnTo>
                    <a:pt x="11268" y="33683"/>
                  </a:lnTo>
                  <a:lnTo>
                    <a:pt x="11344" y="33078"/>
                  </a:lnTo>
                  <a:lnTo>
                    <a:pt x="11435" y="32472"/>
                  </a:lnTo>
                  <a:lnTo>
                    <a:pt x="11526" y="31881"/>
                  </a:lnTo>
                  <a:lnTo>
                    <a:pt x="11647" y="31275"/>
                  </a:lnTo>
                  <a:lnTo>
                    <a:pt x="11768" y="30685"/>
                  </a:lnTo>
                  <a:lnTo>
                    <a:pt x="11919" y="30094"/>
                  </a:lnTo>
                  <a:lnTo>
                    <a:pt x="12071" y="29503"/>
                  </a:lnTo>
                  <a:lnTo>
                    <a:pt x="12237" y="28913"/>
                  </a:lnTo>
                  <a:lnTo>
                    <a:pt x="12434" y="28337"/>
                  </a:lnTo>
                  <a:lnTo>
                    <a:pt x="12631" y="27762"/>
                  </a:lnTo>
                  <a:lnTo>
                    <a:pt x="12843" y="27186"/>
                  </a:lnTo>
                  <a:lnTo>
                    <a:pt x="13070" y="26611"/>
                  </a:lnTo>
                  <a:lnTo>
                    <a:pt x="13313" y="26035"/>
                  </a:lnTo>
                  <a:lnTo>
                    <a:pt x="13570" y="25475"/>
                  </a:lnTo>
                  <a:lnTo>
                    <a:pt x="13843" y="24929"/>
                  </a:lnTo>
                  <a:lnTo>
                    <a:pt x="14131" y="24369"/>
                  </a:lnTo>
                  <a:lnTo>
                    <a:pt x="14433" y="23824"/>
                  </a:lnTo>
                  <a:lnTo>
                    <a:pt x="14751" y="23294"/>
                  </a:lnTo>
                  <a:lnTo>
                    <a:pt x="15085" y="22749"/>
                  </a:lnTo>
                  <a:lnTo>
                    <a:pt x="15433" y="22218"/>
                  </a:lnTo>
                  <a:lnTo>
                    <a:pt x="15796" y="21704"/>
                  </a:lnTo>
                  <a:lnTo>
                    <a:pt x="16175" y="21189"/>
                  </a:lnTo>
                  <a:lnTo>
                    <a:pt x="16569" y="20689"/>
                  </a:lnTo>
                  <a:lnTo>
                    <a:pt x="16963" y="20189"/>
                  </a:lnTo>
                  <a:lnTo>
                    <a:pt x="17387" y="19689"/>
                  </a:lnTo>
                  <a:lnTo>
                    <a:pt x="17826" y="19220"/>
                  </a:lnTo>
                  <a:lnTo>
                    <a:pt x="18265" y="18750"/>
                  </a:lnTo>
                  <a:lnTo>
                    <a:pt x="18735" y="18281"/>
                  </a:lnTo>
                  <a:lnTo>
                    <a:pt x="19189" y="17841"/>
                  </a:lnTo>
                  <a:lnTo>
                    <a:pt x="19674" y="17417"/>
                  </a:lnTo>
                  <a:lnTo>
                    <a:pt x="20143" y="16993"/>
                  </a:lnTo>
                  <a:lnTo>
                    <a:pt x="20643" y="16600"/>
                  </a:lnTo>
                  <a:lnTo>
                    <a:pt x="21143" y="16206"/>
                  </a:lnTo>
                  <a:lnTo>
                    <a:pt x="21643" y="15842"/>
                  </a:lnTo>
                  <a:lnTo>
                    <a:pt x="22157" y="15479"/>
                  </a:lnTo>
                  <a:lnTo>
                    <a:pt x="22672" y="15130"/>
                  </a:lnTo>
                  <a:lnTo>
                    <a:pt x="23203" y="14812"/>
                  </a:lnTo>
                  <a:lnTo>
                    <a:pt x="23733" y="14494"/>
                  </a:lnTo>
                  <a:lnTo>
                    <a:pt x="24278" y="14191"/>
                  </a:lnTo>
                  <a:lnTo>
                    <a:pt x="24823" y="13904"/>
                  </a:lnTo>
                  <a:lnTo>
                    <a:pt x="25383" y="13631"/>
                  </a:lnTo>
                  <a:lnTo>
                    <a:pt x="25929" y="13374"/>
                  </a:lnTo>
                  <a:lnTo>
                    <a:pt x="26489" y="13116"/>
                  </a:lnTo>
                  <a:lnTo>
                    <a:pt x="27065" y="12889"/>
                  </a:lnTo>
                  <a:lnTo>
                    <a:pt x="27640" y="12677"/>
                  </a:lnTo>
                  <a:lnTo>
                    <a:pt x="28216" y="12465"/>
                  </a:lnTo>
                  <a:lnTo>
                    <a:pt x="28791" y="12283"/>
                  </a:lnTo>
                  <a:lnTo>
                    <a:pt x="29367" y="12101"/>
                  </a:lnTo>
                  <a:lnTo>
                    <a:pt x="29957" y="11950"/>
                  </a:lnTo>
                  <a:lnTo>
                    <a:pt x="30548" y="11799"/>
                  </a:lnTo>
                  <a:lnTo>
                    <a:pt x="31139" y="11677"/>
                  </a:lnTo>
                  <a:lnTo>
                    <a:pt x="31729" y="11556"/>
                  </a:lnTo>
                  <a:lnTo>
                    <a:pt x="32335" y="11450"/>
                  </a:lnTo>
                  <a:lnTo>
                    <a:pt x="32926" y="11359"/>
                  </a:lnTo>
                  <a:lnTo>
                    <a:pt x="33532" y="11284"/>
                  </a:lnTo>
                  <a:lnTo>
                    <a:pt x="34137" y="11238"/>
                  </a:lnTo>
                  <a:lnTo>
                    <a:pt x="34743" y="11193"/>
                  </a:lnTo>
                  <a:lnTo>
                    <a:pt x="35349" y="11147"/>
                  </a:lnTo>
                  <a:lnTo>
                    <a:pt x="35940" y="11132"/>
                  </a:lnTo>
                  <a:close/>
                  <a:moveTo>
                    <a:pt x="35773" y="0"/>
                  </a:moveTo>
                  <a:lnTo>
                    <a:pt x="34910" y="31"/>
                  </a:lnTo>
                  <a:lnTo>
                    <a:pt x="34031" y="76"/>
                  </a:lnTo>
                  <a:lnTo>
                    <a:pt x="33168" y="137"/>
                  </a:lnTo>
                  <a:lnTo>
                    <a:pt x="32290" y="228"/>
                  </a:lnTo>
                  <a:lnTo>
                    <a:pt x="31426" y="334"/>
                  </a:lnTo>
                  <a:lnTo>
                    <a:pt x="30563" y="455"/>
                  </a:lnTo>
                  <a:lnTo>
                    <a:pt x="29700" y="606"/>
                  </a:lnTo>
                  <a:lnTo>
                    <a:pt x="28852" y="773"/>
                  </a:lnTo>
                  <a:lnTo>
                    <a:pt x="27988" y="970"/>
                  </a:lnTo>
                  <a:lnTo>
                    <a:pt x="27140" y="1167"/>
                  </a:lnTo>
                  <a:lnTo>
                    <a:pt x="26292" y="1409"/>
                  </a:lnTo>
                  <a:lnTo>
                    <a:pt x="25459" y="1651"/>
                  </a:lnTo>
                  <a:lnTo>
                    <a:pt x="24626" y="1924"/>
                  </a:lnTo>
                  <a:lnTo>
                    <a:pt x="23793" y="2212"/>
                  </a:lnTo>
                  <a:lnTo>
                    <a:pt x="22960" y="2530"/>
                  </a:lnTo>
                  <a:lnTo>
                    <a:pt x="22157" y="2863"/>
                  </a:lnTo>
                  <a:lnTo>
                    <a:pt x="21340" y="3211"/>
                  </a:lnTo>
                  <a:lnTo>
                    <a:pt x="20537" y="3590"/>
                  </a:lnTo>
                  <a:lnTo>
                    <a:pt x="19734" y="3984"/>
                  </a:lnTo>
                  <a:lnTo>
                    <a:pt x="18947" y="4408"/>
                  </a:lnTo>
                  <a:lnTo>
                    <a:pt x="18174" y="4832"/>
                  </a:lnTo>
                  <a:lnTo>
                    <a:pt x="17402" y="5286"/>
                  </a:lnTo>
                  <a:lnTo>
                    <a:pt x="16645" y="5771"/>
                  </a:lnTo>
                  <a:lnTo>
                    <a:pt x="15902" y="6271"/>
                  </a:lnTo>
                  <a:lnTo>
                    <a:pt x="15160" y="6785"/>
                  </a:lnTo>
                  <a:lnTo>
                    <a:pt x="14418" y="7316"/>
                  </a:lnTo>
                  <a:lnTo>
                    <a:pt x="13706" y="7876"/>
                  </a:lnTo>
                  <a:lnTo>
                    <a:pt x="12995" y="8451"/>
                  </a:lnTo>
                  <a:lnTo>
                    <a:pt x="12298" y="9057"/>
                  </a:lnTo>
                  <a:lnTo>
                    <a:pt x="11616" y="9678"/>
                  </a:lnTo>
                  <a:lnTo>
                    <a:pt x="10950" y="10314"/>
                  </a:lnTo>
                  <a:lnTo>
                    <a:pt x="10284" y="10966"/>
                  </a:lnTo>
                  <a:lnTo>
                    <a:pt x="9648" y="11647"/>
                  </a:lnTo>
                  <a:lnTo>
                    <a:pt x="9011" y="12344"/>
                  </a:lnTo>
                  <a:lnTo>
                    <a:pt x="8406" y="13056"/>
                  </a:lnTo>
                  <a:lnTo>
                    <a:pt x="7830" y="13767"/>
                  </a:lnTo>
                  <a:lnTo>
                    <a:pt x="7270" y="14510"/>
                  </a:lnTo>
                  <a:lnTo>
                    <a:pt x="6724" y="15237"/>
                  </a:lnTo>
                  <a:lnTo>
                    <a:pt x="6194" y="15994"/>
                  </a:lnTo>
                  <a:lnTo>
                    <a:pt x="5695" y="16751"/>
                  </a:lnTo>
                  <a:lnTo>
                    <a:pt x="5225" y="17523"/>
                  </a:lnTo>
                  <a:lnTo>
                    <a:pt x="4771" y="18296"/>
                  </a:lnTo>
                  <a:lnTo>
                    <a:pt x="4332" y="19083"/>
                  </a:lnTo>
                  <a:lnTo>
                    <a:pt x="3907" y="19886"/>
                  </a:lnTo>
                  <a:lnTo>
                    <a:pt x="3514" y="20689"/>
                  </a:lnTo>
                  <a:lnTo>
                    <a:pt x="3150" y="21492"/>
                  </a:lnTo>
                  <a:lnTo>
                    <a:pt x="2787" y="22309"/>
                  </a:lnTo>
                  <a:lnTo>
                    <a:pt x="2454" y="23142"/>
                  </a:lnTo>
                  <a:lnTo>
                    <a:pt x="2151" y="23975"/>
                  </a:lnTo>
                  <a:lnTo>
                    <a:pt x="1863" y="24808"/>
                  </a:lnTo>
                  <a:lnTo>
                    <a:pt x="1590" y="25641"/>
                  </a:lnTo>
                  <a:lnTo>
                    <a:pt x="1348" y="26489"/>
                  </a:lnTo>
                  <a:lnTo>
                    <a:pt x="1121" y="27338"/>
                  </a:lnTo>
                  <a:lnTo>
                    <a:pt x="909" y="28201"/>
                  </a:lnTo>
                  <a:lnTo>
                    <a:pt x="727" y="29049"/>
                  </a:lnTo>
                  <a:lnTo>
                    <a:pt x="560" y="29912"/>
                  </a:lnTo>
                  <a:lnTo>
                    <a:pt x="424" y="30776"/>
                  </a:lnTo>
                  <a:lnTo>
                    <a:pt x="303" y="31639"/>
                  </a:lnTo>
                  <a:lnTo>
                    <a:pt x="197" y="32517"/>
                  </a:lnTo>
                  <a:lnTo>
                    <a:pt x="121" y="33381"/>
                  </a:lnTo>
                  <a:lnTo>
                    <a:pt x="61" y="34259"/>
                  </a:lnTo>
                  <a:lnTo>
                    <a:pt x="15" y="35122"/>
                  </a:lnTo>
                  <a:lnTo>
                    <a:pt x="0" y="36001"/>
                  </a:lnTo>
                  <a:lnTo>
                    <a:pt x="0" y="36864"/>
                  </a:lnTo>
                  <a:lnTo>
                    <a:pt x="30" y="37742"/>
                  </a:lnTo>
                  <a:lnTo>
                    <a:pt x="76" y="38621"/>
                  </a:lnTo>
                  <a:lnTo>
                    <a:pt x="136" y="39484"/>
                  </a:lnTo>
                  <a:lnTo>
                    <a:pt x="227" y="40347"/>
                  </a:lnTo>
                  <a:lnTo>
                    <a:pt x="333" y="41226"/>
                  </a:lnTo>
                  <a:lnTo>
                    <a:pt x="454" y="42089"/>
                  </a:lnTo>
                  <a:lnTo>
                    <a:pt x="606" y="42937"/>
                  </a:lnTo>
                  <a:lnTo>
                    <a:pt x="772" y="43800"/>
                  </a:lnTo>
                  <a:lnTo>
                    <a:pt x="969" y="44664"/>
                  </a:lnTo>
                  <a:lnTo>
                    <a:pt x="1181" y="45512"/>
                  </a:lnTo>
                  <a:lnTo>
                    <a:pt x="1409" y="46360"/>
                  </a:lnTo>
                  <a:lnTo>
                    <a:pt x="1651" y="47193"/>
                  </a:lnTo>
                  <a:lnTo>
                    <a:pt x="1923" y="48026"/>
                  </a:lnTo>
                  <a:lnTo>
                    <a:pt x="2226" y="48859"/>
                  </a:lnTo>
                  <a:lnTo>
                    <a:pt x="2529" y="49677"/>
                  </a:lnTo>
                  <a:lnTo>
                    <a:pt x="2862" y="50495"/>
                  </a:lnTo>
                  <a:lnTo>
                    <a:pt x="3226" y="51313"/>
                  </a:lnTo>
                  <a:lnTo>
                    <a:pt x="3589" y="52115"/>
                  </a:lnTo>
                  <a:lnTo>
                    <a:pt x="3983" y="52903"/>
                  </a:lnTo>
                  <a:lnTo>
                    <a:pt x="4407" y="53690"/>
                  </a:lnTo>
                  <a:lnTo>
                    <a:pt x="4846" y="54478"/>
                  </a:lnTo>
                  <a:lnTo>
                    <a:pt x="5301" y="55250"/>
                  </a:lnTo>
                  <a:lnTo>
                    <a:pt x="5770" y="56008"/>
                  </a:lnTo>
                  <a:lnTo>
                    <a:pt x="6270" y="56750"/>
                  </a:lnTo>
                  <a:lnTo>
                    <a:pt x="6785" y="57492"/>
                  </a:lnTo>
                  <a:lnTo>
                    <a:pt x="7315" y="58219"/>
                  </a:lnTo>
                  <a:lnTo>
                    <a:pt x="7876" y="58946"/>
                  </a:lnTo>
                  <a:lnTo>
                    <a:pt x="8451" y="59658"/>
                  </a:lnTo>
                  <a:lnTo>
                    <a:pt x="9057" y="60354"/>
                  </a:lnTo>
                  <a:lnTo>
                    <a:pt x="9678" y="61036"/>
                  </a:lnTo>
                  <a:lnTo>
                    <a:pt x="10314" y="61702"/>
                  </a:lnTo>
                  <a:lnTo>
                    <a:pt x="10980" y="62353"/>
                  </a:lnTo>
                  <a:lnTo>
                    <a:pt x="11647" y="63005"/>
                  </a:lnTo>
                  <a:lnTo>
                    <a:pt x="12343" y="63626"/>
                  </a:lnTo>
                  <a:lnTo>
                    <a:pt x="13055" y="64231"/>
                  </a:lnTo>
                  <a:lnTo>
                    <a:pt x="13782" y="64822"/>
                  </a:lnTo>
                  <a:lnTo>
                    <a:pt x="14509" y="65383"/>
                  </a:lnTo>
                  <a:lnTo>
                    <a:pt x="15251" y="65928"/>
                  </a:lnTo>
                  <a:lnTo>
                    <a:pt x="15993" y="66443"/>
                  </a:lnTo>
                  <a:lnTo>
                    <a:pt x="16751" y="66942"/>
                  </a:lnTo>
                  <a:lnTo>
                    <a:pt x="17523" y="67427"/>
                  </a:lnTo>
                  <a:lnTo>
                    <a:pt x="18311" y="67881"/>
                  </a:lnTo>
                  <a:lnTo>
                    <a:pt x="19098" y="68321"/>
                  </a:lnTo>
                  <a:lnTo>
                    <a:pt x="19886" y="68730"/>
                  </a:lnTo>
                  <a:lnTo>
                    <a:pt x="20688" y="69139"/>
                  </a:lnTo>
                  <a:lnTo>
                    <a:pt x="21506" y="69502"/>
                  </a:lnTo>
                  <a:lnTo>
                    <a:pt x="22324" y="69850"/>
                  </a:lnTo>
                  <a:lnTo>
                    <a:pt x="23142" y="70184"/>
                  </a:lnTo>
                  <a:lnTo>
                    <a:pt x="23975" y="70502"/>
                  </a:lnTo>
                  <a:lnTo>
                    <a:pt x="24808" y="70789"/>
                  </a:lnTo>
                  <a:lnTo>
                    <a:pt x="25641" y="71062"/>
                  </a:lnTo>
                  <a:lnTo>
                    <a:pt x="26489" y="71304"/>
                  </a:lnTo>
                  <a:lnTo>
                    <a:pt x="27337" y="71531"/>
                  </a:lnTo>
                  <a:lnTo>
                    <a:pt x="28200" y="71728"/>
                  </a:lnTo>
                  <a:lnTo>
                    <a:pt x="29049" y="71925"/>
                  </a:lnTo>
                  <a:lnTo>
                    <a:pt x="29912" y="72077"/>
                  </a:lnTo>
                  <a:lnTo>
                    <a:pt x="30775" y="72228"/>
                  </a:lnTo>
                  <a:lnTo>
                    <a:pt x="31638" y="72349"/>
                  </a:lnTo>
                  <a:lnTo>
                    <a:pt x="32517" y="72455"/>
                  </a:lnTo>
                  <a:lnTo>
                    <a:pt x="33380" y="72531"/>
                  </a:lnTo>
                  <a:lnTo>
                    <a:pt x="34259" y="72592"/>
                  </a:lnTo>
                  <a:lnTo>
                    <a:pt x="35122" y="72622"/>
                  </a:lnTo>
                  <a:lnTo>
                    <a:pt x="36000" y="72652"/>
                  </a:lnTo>
                  <a:lnTo>
                    <a:pt x="36879" y="72637"/>
                  </a:lnTo>
                  <a:lnTo>
                    <a:pt x="37742" y="72622"/>
                  </a:lnTo>
                  <a:lnTo>
                    <a:pt x="38620" y="72577"/>
                  </a:lnTo>
                  <a:lnTo>
                    <a:pt x="39484" y="72516"/>
                  </a:lnTo>
                  <a:lnTo>
                    <a:pt x="40362" y="72425"/>
                  </a:lnTo>
                  <a:lnTo>
                    <a:pt x="41225" y="72319"/>
                  </a:lnTo>
                  <a:lnTo>
                    <a:pt x="42089" y="72183"/>
                  </a:lnTo>
                  <a:lnTo>
                    <a:pt x="42952" y="72046"/>
                  </a:lnTo>
                  <a:lnTo>
                    <a:pt x="43800" y="71880"/>
                  </a:lnTo>
                  <a:lnTo>
                    <a:pt x="44663" y="71683"/>
                  </a:lnTo>
                  <a:lnTo>
                    <a:pt x="45511" y="71471"/>
                  </a:lnTo>
                  <a:lnTo>
                    <a:pt x="46360" y="71244"/>
                  </a:lnTo>
                  <a:lnTo>
                    <a:pt x="47193" y="70986"/>
                  </a:lnTo>
                  <a:lnTo>
                    <a:pt x="48026" y="70714"/>
                  </a:lnTo>
                  <a:lnTo>
                    <a:pt x="48859" y="70426"/>
                  </a:lnTo>
                  <a:lnTo>
                    <a:pt x="49692" y="70123"/>
                  </a:lnTo>
                  <a:lnTo>
                    <a:pt x="50509" y="69790"/>
                  </a:lnTo>
                  <a:lnTo>
                    <a:pt x="51312" y="69426"/>
                  </a:lnTo>
                  <a:lnTo>
                    <a:pt x="52115" y="69048"/>
                  </a:lnTo>
                  <a:lnTo>
                    <a:pt x="52917" y="68654"/>
                  </a:lnTo>
                  <a:lnTo>
                    <a:pt x="53705" y="68245"/>
                  </a:lnTo>
                  <a:lnTo>
                    <a:pt x="54477" y="67806"/>
                  </a:lnTo>
                  <a:lnTo>
                    <a:pt x="55250" y="67351"/>
                  </a:lnTo>
                  <a:lnTo>
                    <a:pt x="56007" y="66882"/>
                  </a:lnTo>
                  <a:lnTo>
                    <a:pt x="56764" y="66382"/>
                  </a:lnTo>
                  <a:lnTo>
                    <a:pt x="57491" y="65867"/>
                  </a:lnTo>
                  <a:lnTo>
                    <a:pt x="58233" y="65322"/>
                  </a:lnTo>
                  <a:lnTo>
                    <a:pt x="58945" y="64762"/>
                  </a:lnTo>
                  <a:lnTo>
                    <a:pt x="59657" y="64186"/>
                  </a:lnTo>
                  <a:lnTo>
                    <a:pt x="60354" y="63595"/>
                  </a:lnTo>
                  <a:lnTo>
                    <a:pt x="61035" y="62974"/>
                  </a:lnTo>
                  <a:lnTo>
                    <a:pt x="61702" y="62338"/>
                  </a:lnTo>
                  <a:lnTo>
                    <a:pt x="62368" y="61672"/>
                  </a:lnTo>
                  <a:lnTo>
                    <a:pt x="63004" y="60990"/>
                  </a:lnTo>
                  <a:lnTo>
                    <a:pt x="63640" y="60294"/>
                  </a:lnTo>
                  <a:lnTo>
                    <a:pt x="64246" y="59597"/>
                  </a:lnTo>
                  <a:lnTo>
                    <a:pt x="64822" y="58870"/>
                  </a:lnTo>
                  <a:lnTo>
                    <a:pt x="65382" y="58143"/>
                  </a:lnTo>
                  <a:lnTo>
                    <a:pt x="65927" y="57401"/>
                  </a:lnTo>
                  <a:lnTo>
                    <a:pt x="66457" y="56659"/>
                  </a:lnTo>
                  <a:lnTo>
                    <a:pt x="66957" y="55886"/>
                  </a:lnTo>
                  <a:lnTo>
                    <a:pt x="67427" y="55129"/>
                  </a:lnTo>
                  <a:lnTo>
                    <a:pt x="67881" y="54342"/>
                  </a:lnTo>
                  <a:lnTo>
                    <a:pt x="68320" y="53554"/>
                  </a:lnTo>
                  <a:lnTo>
                    <a:pt x="68744" y="52766"/>
                  </a:lnTo>
                  <a:lnTo>
                    <a:pt x="69138" y="51964"/>
                  </a:lnTo>
                  <a:lnTo>
                    <a:pt x="69501" y="51146"/>
                  </a:lnTo>
                  <a:lnTo>
                    <a:pt x="69865" y="50328"/>
                  </a:lnTo>
                  <a:lnTo>
                    <a:pt x="70198" y="49510"/>
                  </a:lnTo>
                  <a:lnTo>
                    <a:pt x="70501" y="48677"/>
                  </a:lnTo>
                  <a:lnTo>
                    <a:pt x="70789" y="47844"/>
                  </a:lnTo>
                  <a:lnTo>
                    <a:pt x="71061" y="46996"/>
                  </a:lnTo>
                  <a:lnTo>
                    <a:pt x="71304" y="46163"/>
                  </a:lnTo>
                  <a:lnTo>
                    <a:pt x="71531" y="45300"/>
                  </a:lnTo>
                  <a:lnTo>
                    <a:pt x="71743" y="44452"/>
                  </a:lnTo>
                  <a:lnTo>
                    <a:pt x="71925" y="43588"/>
                  </a:lnTo>
                  <a:lnTo>
                    <a:pt x="72091" y="42725"/>
                  </a:lnTo>
                  <a:lnTo>
                    <a:pt x="72228" y="41862"/>
                  </a:lnTo>
                  <a:lnTo>
                    <a:pt x="72349" y="40999"/>
                  </a:lnTo>
                  <a:lnTo>
                    <a:pt x="72455" y="40135"/>
                  </a:lnTo>
                  <a:lnTo>
                    <a:pt x="72531" y="39257"/>
                  </a:lnTo>
                  <a:lnTo>
                    <a:pt x="72591" y="38394"/>
                  </a:lnTo>
                  <a:lnTo>
                    <a:pt x="72637" y="37515"/>
                  </a:lnTo>
                  <a:lnTo>
                    <a:pt x="72652" y="36652"/>
                  </a:lnTo>
                  <a:lnTo>
                    <a:pt x="72652" y="35774"/>
                  </a:lnTo>
                  <a:lnTo>
                    <a:pt x="72621" y="34910"/>
                  </a:lnTo>
                  <a:lnTo>
                    <a:pt x="72576" y="34032"/>
                  </a:lnTo>
                  <a:lnTo>
                    <a:pt x="72515" y="33169"/>
                  </a:lnTo>
                  <a:lnTo>
                    <a:pt x="72425" y="32290"/>
                  </a:lnTo>
                  <a:lnTo>
                    <a:pt x="72318" y="31427"/>
                  </a:lnTo>
                  <a:lnTo>
                    <a:pt x="72197" y="30564"/>
                  </a:lnTo>
                  <a:lnTo>
                    <a:pt x="72046" y="29700"/>
                  </a:lnTo>
                  <a:lnTo>
                    <a:pt x="71879" y="28837"/>
                  </a:lnTo>
                  <a:lnTo>
                    <a:pt x="71682" y="27989"/>
                  </a:lnTo>
                  <a:lnTo>
                    <a:pt x="71470" y="27141"/>
                  </a:lnTo>
                  <a:lnTo>
                    <a:pt x="71243" y="26293"/>
                  </a:lnTo>
                  <a:lnTo>
                    <a:pt x="71001" y="25460"/>
                  </a:lnTo>
                  <a:lnTo>
                    <a:pt x="70728" y="24611"/>
                  </a:lnTo>
                  <a:lnTo>
                    <a:pt x="70425" y="23794"/>
                  </a:lnTo>
                  <a:lnTo>
                    <a:pt x="70122" y="22961"/>
                  </a:lnTo>
                  <a:lnTo>
                    <a:pt x="69789" y="22143"/>
                  </a:lnTo>
                  <a:lnTo>
                    <a:pt x="69426" y="21340"/>
                  </a:lnTo>
                  <a:lnTo>
                    <a:pt x="69062" y="20537"/>
                  </a:lnTo>
                  <a:lnTo>
                    <a:pt x="68668" y="19735"/>
                  </a:lnTo>
                  <a:lnTo>
                    <a:pt x="68244" y="18947"/>
                  </a:lnTo>
                  <a:lnTo>
                    <a:pt x="67805" y="18175"/>
                  </a:lnTo>
                  <a:lnTo>
                    <a:pt x="67351" y="17402"/>
                  </a:lnTo>
                  <a:lnTo>
                    <a:pt x="66881" y="16645"/>
                  </a:lnTo>
                  <a:lnTo>
                    <a:pt x="66382" y="15888"/>
                  </a:lnTo>
                  <a:lnTo>
                    <a:pt x="65867" y="15146"/>
                  </a:lnTo>
                  <a:lnTo>
                    <a:pt x="65337" y="14419"/>
                  </a:lnTo>
                  <a:lnTo>
                    <a:pt x="64776" y="13707"/>
                  </a:lnTo>
                  <a:lnTo>
                    <a:pt x="64201" y="12995"/>
                  </a:lnTo>
                  <a:lnTo>
                    <a:pt x="63595" y="12298"/>
                  </a:lnTo>
                  <a:lnTo>
                    <a:pt x="62974" y="11617"/>
                  </a:lnTo>
                  <a:lnTo>
                    <a:pt x="62338" y="10950"/>
                  </a:lnTo>
                  <a:lnTo>
                    <a:pt x="61671" y="10284"/>
                  </a:lnTo>
                  <a:lnTo>
                    <a:pt x="61005" y="9648"/>
                  </a:lnTo>
                  <a:lnTo>
                    <a:pt x="60308" y="9012"/>
                  </a:lnTo>
                  <a:lnTo>
                    <a:pt x="59596" y="8406"/>
                  </a:lnTo>
                  <a:lnTo>
                    <a:pt x="58870" y="7830"/>
                  </a:lnTo>
                  <a:lnTo>
                    <a:pt x="58143" y="7255"/>
                  </a:lnTo>
                  <a:lnTo>
                    <a:pt x="57400" y="6725"/>
                  </a:lnTo>
                  <a:lnTo>
                    <a:pt x="56658" y="6195"/>
                  </a:lnTo>
                  <a:lnTo>
                    <a:pt x="55901" y="5695"/>
                  </a:lnTo>
                  <a:lnTo>
                    <a:pt x="55129" y="5225"/>
                  </a:lnTo>
                  <a:lnTo>
                    <a:pt x="54341" y="4756"/>
                  </a:lnTo>
                  <a:lnTo>
                    <a:pt x="53554" y="4332"/>
                  </a:lnTo>
                  <a:lnTo>
                    <a:pt x="52766" y="3908"/>
                  </a:lnTo>
                  <a:lnTo>
                    <a:pt x="51963" y="3514"/>
                  </a:lnTo>
                  <a:lnTo>
                    <a:pt x="51145" y="3135"/>
                  </a:lnTo>
                  <a:lnTo>
                    <a:pt x="50328" y="2787"/>
                  </a:lnTo>
                  <a:lnTo>
                    <a:pt x="49510" y="2454"/>
                  </a:lnTo>
                  <a:lnTo>
                    <a:pt x="48677" y="2151"/>
                  </a:lnTo>
                  <a:lnTo>
                    <a:pt x="47844" y="1863"/>
                  </a:lnTo>
                  <a:lnTo>
                    <a:pt x="47011" y="1591"/>
                  </a:lnTo>
                  <a:lnTo>
                    <a:pt x="46163" y="1348"/>
                  </a:lnTo>
                  <a:lnTo>
                    <a:pt x="45315" y="1121"/>
                  </a:lnTo>
                  <a:lnTo>
                    <a:pt x="44451" y="909"/>
                  </a:lnTo>
                  <a:lnTo>
                    <a:pt x="43603" y="727"/>
                  </a:lnTo>
                  <a:lnTo>
                    <a:pt x="42740" y="561"/>
                  </a:lnTo>
                  <a:lnTo>
                    <a:pt x="41877" y="424"/>
                  </a:lnTo>
                  <a:lnTo>
                    <a:pt x="40998" y="303"/>
                  </a:lnTo>
                  <a:lnTo>
                    <a:pt x="40135" y="197"/>
                  </a:lnTo>
                  <a:lnTo>
                    <a:pt x="39272" y="122"/>
                  </a:lnTo>
                  <a:lnTo>
                    <a:pt x="38393" y="61"/>
                  </a:lnTo>
                  <a:lnTo>
                    <a:pt x="37530" y="16"/>
                  </a:lnTo>
                  <a:lnTo>
                    <a:pt x="3665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Google Shape;1254;p38">
              <a:extLst>
                <a:ext uri="{FF2B5EF4-FFF2-40B4-BE49-F238E27FC236}">
                  <a16:creationId xmlns:a16="http://schemas.microsoft.com/office/drawing/2014/main" id="{4D23E3F0-EA2D-44C1-B4DD-B2FCD7D7E86F}"/>
                </a:ext>
              </a:extLst>
            </p:cNvPr>
            <p:cNvSpPr/>
            <p:nvPr/>
          </p:nvSpPr>
          <p:spPr>
            <a:xfrm>
              <a:off x="2470908" y="237776"/>
              <a:ext cx="3609150" cy="3874924"/>
            </a:xfrm>
            <a:custGeom>
              <a:avLst/>
              <a:gdLst/>
              <a:ahLst/>
              <a:cxnLst/>
              <a:rect l="l" t="t" r="r" b="b"/>
              <a:pathLst>
                <a:path w="144366" h="154997" extrusionOk="0">
                  <a:moveTo>
                    <a:pt x="137292" y="0"/>
                  </a:moveTo>
                  <a:lnTo>
                    <a:pt x="136944" y="30"/>
                  </a:lnTo>
                  <a:lnTo>
                    <a:pt x="136611" y="91"/>
                  </a:lnTo>
                  <a:lnTo>
                    <a:pt x="136278" y="182"/>
                  </a:lnTo>
                  <a:lnTo>
                    <a:pt x="135960" y="303"/>
                  </a:lnTo>
                  <a:lnTo>
                    <a:pt x="135642" y="470"/>
                  </a:lnTo>
                  <a:lnTo>
                    <a:pt x="135339" y="667"/>
                  </a:lnTo>
                  <a:lnTo>
                    <a:pt x="135202" y="773"/>
                  </a:lnTo>
                  <a:lnTo>
                    <a:pt x="135066" y="879"/>
                  </a:lnTo>
                  <a:lnTo>
                    <a:pt x="134930" y="1000"/>
                  </a:lnTo>
                  <a:lnTo>
                    <a:pt x="134809" y="1136"/>
                  </a:lnTo>
                  <a:lnTo>
                    <a:pt x="955" y="145895"/>
                  </a:lnTo>
                  <a:lnTo>
                    <a:pt x="834" y="146031"/>
                  </a:lnTo>
                  <a:lnTo>
                    <a:pt x="713" y="146167"/>
                  </a:lnTo>
                  <a:lnTo>
                    <a:pt x="607" y="146319"/>
                  </a:lnTo>
                  <a:lnTo>
                    <a:pt x="516" y="146470"/>
                  </a:lnTo>
                  <a:lnTo>
                    <a:pt x="349" y="146773"/>
                  </a:lnTo>
                  <a:lnTo>
                    <a:pt x="213" y="147106"/>
                  </a:lnTo>
                  <a:lnTo>
                    <a:pt x="107" y="147439"/>
                  </a:lnTo>
                  <a:lnTo>
                    <a:pt x="46" y="147773"/>
                  </a:lnTo>
                  <a:lnTo>
                    <a:pt x="1" y="148121"/>
                  </a:lnTo>
                  <a:lnTo>
                    <a:pt x="1" y="148454"/>
                  </a:lnTo>
                  <a:lnTo>
                    <a:pt x="31" y="148802"/>
                  </a:lnTo>
                  <a:lnTo>
                    <a:pt x="92" y="149151"/>
                  </a:lnTo>
                  <a:lnTo>
                    <a:pt x="198" y="149469"/>
                  </a:lnTo>
                  <a:lnTo>
                    <a:pt x="319" y="149802"/>
                  </a:lnTo>
                  <a:lnTo>
                    <a:pt x="486" y="150105"/>
                  </a:lnTo>
                  <a:lnTo>
                    <a:pt x="667" y="150408"/>
                  </a:lnTo>
                  <a:lnTo>
                    <a:pt x="773" y="150559"/>
                  </a:lnTo>
                  <a:lnTo>
                    <a:pt x="895" y="150696"/>
                  </a:lnTo>
                  <a:lnTo>
                    <a:pt x="1016" y="150817"/>
                  </a:lnTo>
                  <a:lnTo>
                    <a:pt x="1152" y="150953"/>
                  </a:lnTo>
                  <a:lnTo>
                    <a:pt x="4499" y="154058"/>
                  </a:lnTo>
                  <a:lnTo>
                    <a:pt x="4651" y="154179"/>
                  </a:lnTo>
                  <a:lnTo>
                    <a:pt x="4787" y="154285"/>
                  </a:lnTo>
                  <a:lnTo>
                    <a:pt x="4938" y="154391"/>
                  </a:lnTo>
                  <a:lnTo>
                    <a:pt x="5090" y="154497"/>
                  </a:lnTo>
                  <a:lnTo>
                    <a:pt x="5393" y="154664"/>
                  </a:lnTo>
                  <a:lnTo>
                    <a:pt x="5726" y="154785"/>
                  </a:lnTo>
                  <a:lnTo>
                    <a:pt x="6044" y="154891"/>
                  </a:lnTo>
                  <a:lnTo>
                    <a:pt x="6392" y="154967"/>
                  </a:lnTo>
                  <a:lnTo>
                    <a:pt x="6741" y="154997"/>
                  </a:lnTo>
                  <a:lnTo>
                    <a:pt x="7074" y="154997"/>
                  </a:lnTo>
                  <a:lnTo>
                    <a:pt x="7422" y="154967"/>
                  </a:lnTo>
                  <a:lnTo>
                    <a:pt x="7755" y="154906"/>
                  </a:lnTo>
                  <a:lnTo>
                    <a:pt x="8088" y="154815"/>
                  </a:lnTo>
                  <a:lnTo>
                    <a:pt x="8422" y="154694"/>
                  </a:lnTo>
                  <a:lnTo>
                    <a:pt x="8725" y="154527"/>
                  </a:lnTo>
                  <a:lnTo>
                    <a:pt x="9028" y="154330"/>
                  </a:lnTo>
                  <a:lnTo>
                    <a:pt x="9164" y="154224"/>
                  </a:lnTo>
                  <a:lnTo>
                    <a:pt x="9300" y="154118"/>
                  </a:lnTo>
                  <a:lnTo>
                    <a:pt x="9436" y="153982"/>
                  </a:lnTo>
                  <a:lnTo>
                    <a:pt x="9573" y="153861"/>
                  </a:lnTo>
                  <a:lnTo>
                    <a:pt x="143426" y="9102"/>
                  </a:lnTo>
                  <a:lnTo>
                    <a:pt x="143547" y="8966"/>
                  </a:lnTo>
                  <a:lnTo>
                    <a:pt x="143653" y="8830"/>
                  </a:lnTo>
                  <a:lnTo>
                    <a:pt x="143759" y="8678"/>
                  </a:lnTo>
                  <a:lnTo>
                    <a:pt x="143850" y="8527"/>
                  </a:lnTo>
                  <a:lnTo>
                    <a:pt x="144017" y="8224"/>
                  </a:lnTo>
                  <a:lnTo>
                    <a:pt x="144153" y="7891"/>
                  </a:lnTo>
                  <a:lnTo>
                    <a:pt x="144259" y="7558"/>
                  </a:lnTo>
                  <a:lnTo>
                    <a:pt x="144335" y="7224"/>
                  </a:lnTo>
                  <a:lnTo>
                    <a:pt x="144365" y="6876"/>
                  </a:lnTo>
                  <a:lnTo>
                    <a:pt x="144365" y="6528"/>
                  </a:lnTo>
                  <a:lnTo>
                    <a:pt x="144335" y="6195"/>
                  </a:lnTo>
                  <a:lnTo>
                    <a:pt x="144274" y="5846"/>
                  </a:lnTo>
                  <a:lnTo>
                    <a:pt x="144184" y="5513"/>
                  </a:lnTo>
                  <a:lnTo>
                    <a:pt x="144047" y="5195"/>
                  </a:lnTo>
                  <a:lnTo>
                    <a:pt x="143896" y="4877"/>
                  </a:lnTo>
                  <a:lnTo>
                    <a:pt x="143699" y="4589"/>
                  </a:lnTo>
                  <a:lnTo>
                    <a:pt x="143593" y="4438"/>
                  </a:lnTo>
                  <a:lnTo>
                    <a:pt x="143472" y="4301"/>
                  </a:lnTo>
                  <a:lnTo>
                    <a:pt x="143351" y="4165"/>
                  </a:lnTo>
                  <a:lnTo>
                    <a:pt x="143229" y="4044"/>
                  </a:lnTo>
                  <a:lnTo>
                    <a:pt x="139867" y="939"/>
                  </a:lnTo>
                  <a:lnTo>
                    <a:pt x="139731" y="818"/>
                  </a:lnTo>
                  <a:lnTo>
                    <a:pt x="139579" y="712"/>
                  </a:lnTo>
                  <a:lnTo>
                    <a:pt x="139443" y="606"/>
                  </a:lnTo>
                  <a:lnTo>
                    <a:pt x="139292" y="500"/>
                  </a:lnTo>
                  <a:lnTo>
                    <a:pt x="138974" y="333"/>
                  </a:lnTo>
                  <a:lnTo>
                    <a:pt x="138656" y="197"/>
                  </a:lnTo>
                  <a:lnTo>
                    <a:pt x="138322" y="106"/>
                  </a:lnTo>
                  <a:lnTo>
                    <a:pt x="137989" y="30"/>
                  </a:lnTo>
                  <a:lnTo>
                    <a:pt x="13764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1" name="ZoneTexte 114">
            <a:extLst>
              <a:ext uri="{FF2B5EF4-FFF2-40B4-BE49-F238E27FC236}">
                <a16:creationId xmlns:a16="http://schemas.microsoft.com/office/drawing/2014/main" id="{3258B6CE-F766-4501-8D66-070C802BA128}"/>
              </a:ext>
            </a:extLst>
          </p:cNvPr>
          <p:cNvSpPr txBox="1"/>
          <p:nvPr/>
        </p:nvSpPr>
        <p:spPr>
          <a:xfrm>
            <a:off x="954301" y="1890201"/>
            <a:ext cx="6777587" cy="22852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8580" tIns="34290" rIns="68580" bIns="34290" anchor="t" anchorCtr="0" compatLnSpc="1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1200" dirty="0">
                <a:latin typeface="Fira Sans Condensed Medium" panose="020B0603050000020004" pitchFamily="34" charset="0"/>
              </a:rPr>
              <a:t>SUR LE CÔTÉ PERSONNEL:</a:t>
            </a:r>
          </a:p>
          <a:p>
            <a:pPr algn="just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1" kern="1200" dirty="0">
              <a:latin typeface="Fira Sans Condensed Medium" panose="020B0603050000020004" pitchFamily="34" charset="0"/>
            </a:endParaRP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Découvrir le monde professionnel</a:t>
            </a: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Mettre en application et solidifier des notions apprises en formation</a:t>
            </a: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Renforcer l’esprit critique et d’analyse</a:t>
            </a: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Développer la capacité d’adaptation personnelle, d’autonomie et de compétences relationnelles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578A263A-C1D7-4A12-9721-E7A0649EBF92}"/>
              </a:ext>
            </a:extLst>
          </p:cNvPr>
          <p:cNvSpPr txBox="1"/>
          <p:nvPr/>
        </p:nvSpPr>
        <p:spPr>
          <a:xfrm>
            <a:off x="956937" y="4756893"/>
            <a:ext cx="6774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kern="1200" dirty="0">
                <a:latin typeface="Fira Sans Condensed Medium" panose="020B0603050000020004" pitchFamily="34" charset="0"/>
              </a:rPr>
              <a:t>SUR LE CÔTÉ PROFESSIONNEL:</a:t>
            </a:r>
          </a:p>
          <a:p>
            <a:pPr algn="just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b="1" kern="1200" dirty="0">
              <a:latin typeface="Fira Sans Condensed Medium" panose="020B0603050000020004" pitchFamily="34" charset="0"/>
            </a:endParaRP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Satisfaire le client</a:t>
            </a: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Appréhender toutes les facettes du développement d’une application web</a:t>
            </a:r>
          </a:p>
          <a:p>
            <a:pPr marL="214313" indent="-214313" algn="just" defTabSz="685800"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1200" dirty="0">
                <a:latin typeface="Fira Sans Condensed Medium" panose="020B06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Atteindre la majorité des objectifs techniques et fonctionnels</a:t>
            </a:r>
          </a:p>
        </p:txBody>
      </p:sp>
    </p:spTree>
    <p:extLst>
      <p:ext uri="{BB962C8B-B14F-4D97-AF65-F5344CB8AC3E}">
        <p14:creationId xmlns:p14="http://schemas.microsoft.com/office/powerpoint/2010/main" val="25573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Prése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tati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n  et</a:t>
              </a:r>
              <a:r>
                <a:rPr sz="1400" b="1" spc="-55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bjectifs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0F94764-CBFA-460F-9C15-F2BBD6874576}"/>
              </a:ext>
            </a:extLst>
          </p:cNvPr>
          <p:cNvGrpSpPr/>
          <p:nvPr/>
        </p:nvGrpSpPr>
        <p:grpSpPr>
          <a:xfrm>
            <a:off x="1734292" y="1004412"/>
            <a:ext cx="8723416" cy="390548"/>
            <a:chOff x="1336702" y="672074"/>
            <a:chExt cx="6900510" cy="390548"/>
          </a:xfrm>
        </p:grpSpPr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235850D7-0206-4550-B300-D85298280F6E}"/>
                </a:ext>
              </a:extLst>
            </p:cNvPr>
            <p:cNvSpPr/>
            <p:nvPr/>
          </p:nvSpPr>
          <p:spPr>
            <a:xfrm rot="10800000">
              <a:off x="2112342" y="672074"/>
              <a:ext cx="179819" cy="91100"/>
            </a:xfrm>
            <a:prstGeom prst="triangle">
              <a:avLst/>
            </a:prstGeom>
            <a:solidFill>
              <a:srgbClr val="BE2C2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>
                <a:solidFill>
                  <a:srgbClr val="794AFA"/>
                </a:solidFill>
              </a:endParaRPr>
            </a:p>
          </p:txBody>
        </p:sp>
        <p:sp>
          <p:nvSpPr>
            <p:cNvPr id="29" name="Rectangle à coins arrondis 21">
              <a:extLst>
                <a:ext uri="{FF2B5EF4-FFF2-40B4-BE49-F238E27FC236}">
                  <a16:creationId xmlns:a16="http://schemas.microsoft.com/office/drawing/2014/main" id="{8DF67AE2-EFDD-47C2-B33C-A68C7DAB0735}"/>
                </a:ext>
              </a:extLst>
            </p:cNvPr>
            <p:cNvSpPr/>
            <p:nvPr/>
          </p:nvSpPr>
          <p:spPr>
            <a:xfrm flipV="1">
              <a:off x="4775016" y="774416"/>
              <a:ext cx="1731098" cy="34289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340AA79-86C1-42BB-8238-38A680669FDB}"/>
                </a:ext>
              </a:extLst>
            </p:cNvPr>
            <p:cNvSpPr txBox="1"/>
            <p:nvPr/>
          </p:nvSpPr>
          <p:spPr>
            <a:xfrm>
              <a:off x="1809646" y="791918"/>
              <a:ext cx="6330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rgbClr val="BE2C2C"/>
                  </a:solidFill>
                  <a:latin typeface="Agency FB" panose="020B0503020202020204" pitchFamily="34" charset="0"/>
                </a:rPr>
                <a:t>Problématique</a:t>
              </a:r>
            </a:p>
          </p:txBody>
        </p:sp>
        <p:sp>
          <p:nvSpPr>
            <p:cNvPr id="31" name="Rectangle à coins arrondis 21">
              <a:extLst>
                <a:ext uri="{FF2B5EF4-FFF2-40B4-BE49-F238E27FC236}">
                  <a16:creationId xmlns:a16="http://schemas.microsoft.com/office/drawing/2014/main" id="{5B9B4130-3F01-415B-BD8F-6A99DABA023B}"/>
                </a:ext>
              </a:extLst>
            </p:cNvPr>
            <p:cNvSpPr/>
            <p:nvPr/>
          </p:nvSpPr>
          <p:spPr>
            <a:xfrm flipV="1">
              <a:off x="1336702" y="774417"/>
              <a:ext cx="1731098" cy="34289"/>
            </a:xfrm>
            <a:prstGeom prst="roundRect">
              <a:avLst/>
            </a:prstGeom>
            <a:solidFill>
              <a:srgbClr val="BE2C2C"/>
            </a:solidFill>
            <a:ln>
              <a:solidFill>
                <a:srgbClr val="BE2C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>
                <a:solidFill>
                  <a:srgbClr val="BE2C2C"/>
                </a:solidFill>
              </a:endParaRPr>
            </a:p>
          </p:txBody>
        </p:sp>
        <p:sp>
          <p:nvSpPr>
            <p:cNvPr id="32" name="Rectangle à coins arrondis 21">
              <a:extLst>
                <a:ext uri="{FF2B5EF4-FFF2-40B4-BE49-F238E27FC236}">
                  <a16:creationId xmlns:a16="http://schemas.microsoft.com/office/drawing/2014/main" id="{3BFF1E2C-DB8E-4C71-8596-E56950616023}"/>
                </a:ext>
              </a:extLst>
            </p:cNvPr>
            <p:cNvSpPr/>
            <p:nvPr/>
          </p:nvSpPr>
          <p:spPr>
            <a:xfrm flipV="1">
              <a:off x="6506114" y="774416"/>
              <a:ext cx="1731098" cy="34289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D049C0D-0829-483A-A981-3C01CF6AB0A4}"/>
                </a:ext>
              </a:extLst>
            </p:cNvPr>
            <p:cNvSpPr txBox="1"/>
            <p:nvPr/>
          </p:nvSpPr>
          <p:spPr>
            <a:xfrm>
              <a:off x="3629358" y="791918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Solutions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A15C26C-59E3-4D08-8947-6ED1D1150779}"/>
                </a:ext>
              </a:extLst>
            </p:cNvPr>
            <p:cNvSpPr txBox="1"/>
            <p:nvPr/>
          </p:nvSpPr>
          <p:spPr>
            <a:xfrm>
              <a:off x="7041988" y="808706"/>
              <a:ext cx="9637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Conduite du projet</a:t>
              </a:r>
            </a:p>
          </p:txBody>
        </p:sp>
        <p:sp>
          <p:nvSpPr>
            <p:cNvPr id="35" name="Rectangle à coins arrondis 21">
              <a:extLst>
                <a:ext uri="{FF2B5EF4-FFF2-40B4-BE49-F238E27FC236}">
                  <a16:creationId xmlns:a16="http://schemas.microsoft.com/office/drawing/2014/main" id="{7FF76F6E-F01C-448E-863C-B5D7DE79F6F8}"/>
                </a:ext>
              </a:extLst>
            </p:cNvPr>
            <p:cNvSpPr/>
            <p:nvPr/>
          </p:nvSpPr>
          <p:spPr>
            <a:xfrm flipV="1">
              <a:off x="3079166" y="772705"/>
              <a:ext cx="1731098" cy="36000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  <a:ln w="190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64DB9B85-1B96-4352-A84E-7B0AF81E875E}"/>
                </a:ext>
              </a:extLst>
            </p:cNvPr>
            <p:cNvSpPr txBox="1"/>
            <p:nvPr/>
          </p:nvSpPr>
          <p:spPr>
            <a:xfrm>
              <a:off x="5133856" y="808706"/>
              <a:ext cx="10134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gency FB" panose="020B0503020202020204" pitchFamily="34" charset="0"/>
                </a:rPr>
                <a:t>Besoins et objectifs</a:t>
              </a:r>
            </a:p>
          </p:txBody>
        </p:sp>
      </p:grpSp>
      <p:grpSp>
        <p:nvGrpSpPr>
          <p:cNvPr id="38" name="Google Shape;1168;p36">
            <a:extLst>
              <a:ext uri="{FF2B5EF4-FFF2-40B4-BE49-F238E27FC236}">
                <a16:creationId xmlns:a16="http://schemas.microsoft.com/office/drawing/2014/main" id="{AD7FC0DD-9B85-4206-B4CE-6013880ECEFA}"/>
              </a:ext>
            </a:extLst>
          </p:cNvPr>
          <p:cNvGrpSpPr/>
          <p:nvPr/>
        </p:nvGrpSpPr>
        <p:grpSpPr>
          <a:xfrm flipH="1">
            <a:off x="1720436" y="1758044"/>
            <a:ext cx="8737271" cy="560398"/>
            <a:chOff x="656300" y="1430189"/>
            <a:chExt cx="7828900" cy="632146"/>
          </a:xfrm>
        </p:grpSpPr>
        <p:sp>
          <p:nvSpPr>
            <p:cNvPr id="77" name="Google Shape;1169;p36">
              <a:extLst>
                <a:ext uri="{FF2B5EF4-FFF2-40B4-BE49-F238E27FC236}">
                  <a16:creationId xmlns:a16="http://schemas.microsoft.com/office/drawing/2014/main" id="{F64DC248-4E4E-43AF-B401-B8C1D2045DD6}"/>
                </a:ext>
              </a:extLst>
            </p:cNvPr>
            <p:cNvSpPr/>
            <p:nvPr/>
          </p:nvSpPr>
          <p:spPr>
            <a:xfrm>
              <a:off x="656300" y="1524412"/>
              <a:ext cx="5961000" cy="443700"/>
            </a:xfrm>
            <a:prstGeom prst="chevron">
              <a:avLst>
                <a:gd name="adj" fmla="val 50000"/>
              </a:avLst>
            </a:prstGeom>
            <a:solidFill>
              <a:srgbClr val="103A7D"/>
            </a:solidFill>
            <a:ln w="9525" cap="flat" cmpd="sng">
              <a:solidFill>
                <a:srgbClr val="103A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70;p36">
              <a:extLst>
                <a:ext uri="{FF2B5EF4-FFF2-40B4-BE49-F238E27FC236}">
                  <a16:creationId xmlns:a16="http://schemas.microsoft.com/office/drawing/2014/main" id="{BDFC035A-E170-4025-89D4-AA4F2F27308C}"/>
                </a:ext>
              </a:extLst>
            </p:cNvPr>
            <p:cNvSpPr/>
            <p:nvPr/>
          </p:nvSpPr>
          <p:spPr>
            <a:xfrm flipH="1">
              <a:off x="1154176" y="1521275"/>
              <a:ext cx="5006800" cy="449988"/>
            </a:xfrm>
            <a:custGeom>
              <a:avLst/>
              <a:gdLst/>
              <a:ahLst/>
              <a:cxnLst/>
              <a:rect l="l" t="t" r="r" b="b"/>
              <a:pathLst>
                <a:path w="90453" h="11339" extrusionOk="0">
                  <a:moveTo>
                    <a:pt x="0" y="0"/>
                  </a:moveTo>
                  <a:lnTo>
                    <a:pt x="2686" y="11339"/>
                  </a:lnTo>
                  <a:lnTo>
                    <a:pt x="90452" y="11339"/>
                  </a:lnTo>
                  <a:lnTo>
                    <a:pt x="87747" y="0"/>
                  </a:lnTo>
                  <a:close/>
                </a:path>
              </a:pathLst>
            </a:custGeom>
            <a:solidFill>
              <a:srgbClr val="EDE9E9"/>
            </a:solidFill>
            <a:ln w="19050" cap="flat" cmpd="sng">
              <a:solidFill>
                <a:srgbClr val="103A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71;p36">
              <a:extLst>
                <a:ext uri="{FF2B5EF4-FFF2-40B4-BE49-F238E27FC236}">
                  <a16:creationId xmlns:a16="http://schemas.microsoft.com/office/drawing/2014/main" id="{682AA91B-20A9-44B8-BF87-91611021D49D}"/>
                </a:ext>
              </a:extLst>
            </p:cNvPr>
            <p:cNvSpPr txBox="1"/>
            <p:nvPr/>
          </p:nvSpPr>
          <p:spPr>
            <a:xfrm flipH="1">
              <a:off x="1537430" y="1492728"/>
              <a:ext cx="5511121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2" algn="ctr"/>
              <a:r>
                <a:rPr lang="fr-FR" dirty="0">
                  <a:latin typeface="Fira Sans Condensed Medium" panose="020B0603050000020004" pitchFamily="34" charset="0"/>
                </a:rPr>
                <a:t>P</a:t>
              </a:r>
              <a:r>
                <a:rPr lang="fr-FR" b="0" i="0" dirty="0">
                  <a:effectLst/>
                  <a:latin typeface="Fira Sans Condensed Medium" panose="020B0603050000020004" pitchFamily="34" charset="0"/>
                </a:rPr>
                <a:t>roposer une large gamme de produits de qualité</a:t>
              </a:r>
              <a:endParaRPr lang="fr-FR" dirty="0">
                <a:latin typeface="Fira Sans Condensed Medium" panose="020B0603050000020004" pitchFamily="34" charset="0"/>
              </a:endParaRPr>
            </a:p>
          </p:txBody>
        </p:sp>
        <p:grpSp>
          <p:nvGrpSpPr>
            <p:cNvPr id="80" name="Google Shape;1172;p36">
              <a:extLst>
                <a:ext uri="{FF2B5EF4-FFF2-40B4-BE49-F238E27FC236}">
                  <a16:creationId xmlns:a16="http://schemas.microsoft.com/office/drawing/2014/main" id="{B4B68924-72A0-43C7-BBD5-990219070200}"/>
                </a:ext>
              </a:extLst>
            </p:cNvPr>
            <p:cNvGrpSpPr/>
            <p:nvPr/>
          </p:nvGrpSpPr>
          <p:grpSpPr>
            <a:xfrm>
              <a:off x="6962356" y="1430189"/>
              <a:ext cx="632930" cy="632146"/>
              <a:chOff x="6962356" y="1525439"/>
              <a:chExt cx="632930" cy="632146"/>
            </a:xfrm>
          </p:grpSpPr>
          <p:sp>
            <p:nvSpPr>
              <p:cNvPr id="82" name="Google Shape;1173;p36">
                <a:extLst>
                  <a:ext uri="{FF2B5EF4-FFF2-40B4-BE49-F238E27FC236}">
                    <a16:creationId xmlns:a16="http://schemas.microsoft.com/office/drawing/2014/main" id="{9596C3FC-C1F4-477A-B89B-538969E7DF44}"/>
                  </a:ext>
                </a:extLst>
              </p:cNvPr>
              <p:cNvSpPr/>
              <p:nvPr/>
            </p:nvSpPr>
            <p:spPr>
              <a:xfrm flipH="1">
                <a:off x="6962356" y="1525439"/>
                <a:ext cx="632930" cy="632146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6154" extrusionOk="0">
                    <a:moveTo>
                      <a:pt x="16173" y="8077"/>
                    </a:moveTo>
                    <a:cubicBezTo>
                      <a:pt x="16173" y="12533"/>
                      <a:pt x="12552" y="16153"/>
                      <a:pt x="8077" y="16153"/>
                    </a:cubicBezTo>
                    <a:cubicBezTo>
                      <a:pt x="3621" y="16153"/>
                      <a:pt x="0" y="12533"/>
                      <a:pt x="0" y="8077"/>
                    </a:cubicBezTo>
                    <a:cubicBezTo>
                      <a:pt x="0" y="3601"/>
                      <a:pt x="3621" y="0"/>
                      <a:pt x="8077" y="0"/>
                    </a:cubicBezTo>
                    <a:cubicBezTo>
                      <a:pt x="12552" y="0"/>
                      <a:pt x="16173" y="3601"/>
                      <a:pt x="16173" y="8077"/>
                    </a:cubicBezTo>
                    <a:close/>
                  </a:path>
                </a:pathLst>
              </a:custGeom>
              <a:solidFill>
                <a:srgbClr val="103A7D"/>
              </a:solidFill>
              <a:ln>
                <a:solidFill>
                  <a:srgbClr val="103A7D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74;p36">
                <a:extLst>
                  <a:ext uri="{FF2B5EF4-FFF2-40B4-BE49-F238E27FC236}">
                    <a16:creationId xmlns:a16="http://schemas.microsoft.com/office/drawing/2014/main" id="{29A245FC-F7A9-4875-826E-B10A3D3D6A2D}"/>
                  </a:ext>
                </a:extLst>
              </p:cNvPr>
              <p:cNvSpPr/>
              <p:nvPr/>
            </p:nvSpPr>
            <p:spPr>
              <a:xfrm flipH="1">
                <a:off x="7028462" y="1616618"/>
                <a:ext cx="493610" cy="449789"/>
              </a:xfrm>
              <a:custGeom>
                <a:avLst/>
                <a:gdLst/>
                <a:ahLst/>
                <a:cxnLst/>
                <a:rect l="l" t="t" r="r" b="b"/>
                <a:pathLst>
                  <a:path w="12613" h="11494" extrusionOk="0">
                    <a:moveTo>
                      <a:pt x="6299" y="1"/>
                    </a:moveTo>
                    <a:cubicBezTo>
                      <a:pt x="4830" y="1"/>
                      <a:pt x="3363" y="558"/>
                      <a:pt x="2249" y="1672"/>
                    </a:cubicBezTo>
                    <a:cubicBezTo>
                      <a:pt x="1" y="3920"/>
                      <a:pt x="1" y="7560"/>
                      <a:pt x="2249" y="9808"/>
                    </a:cubicBezTo>
                    <a:cubicBezTo>
                      <a:pt x="3363" y="10932"/>
                      <a:pt x="4830" y="11494"/>
                      <a:pt x="6299" y="11494"/>
                    </a:cubicBezTo>
                    <a:cubicBezTo>
                      <a:pt x="7769" y="11494"/>
                      <a:pt x="9241" y="10932"/>
                      <a:pt x="10365" y="9808"/>
                    </a:cubicBezTo>
                    <a:cubicBezTo>
                      <a:pt x="12613" y="7560"/>
                      <a:pt x="12613" y="3920"/>
                      <a:pt x="10365" y="1672"/>
                    </a:cubicBezTo>
                    <a:cubicBezTo>
                      <a:pt x="9241" y="558"/>
                      <a:pt x="7769" y="1"/>
                      <a:pt x="6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75;p36">
                <a:extLst>
                  <a:ext uri="{FF2B5EF4-FFF2-40B4-BE49-F238E27FC236}">
                    <a16:creationId xmlns:a16="http://schemas.microsoft.com/office/drawing/2014/main" id="{6951CA5B-6B37-4286-B39E-65678C0BEB7E}"/>
                  </a:ext>
                </a:extLst>
              </p:cNvPr>
              <p:cNvSpPr txBox="1"/>
              <p:nvPr/>
            </p:nvSpPr>
            <p:spPr>
              <a:xfrm>
                <a:off x="7121621" y="1662862"/>
                <a:ext cx="3144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103A7D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1</a:t>
                </a:r>
                <a:endParaRPr sz="1800" b="1" dirty="0">
                  <a:solidFill>
                    <a:srgbClr val="103A7D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81" name="Google Shape;1176;p36">
              <a:extLst>
                <a:ext uri="{FF2B5EF4-FFF2-40B4-BE49-F238E27FC236}">
                  <a16:creationId xmlns:a16="http://schemas.microsoft.com/office/drawing/2014/main" id="{E2D8A35E-34CB-4CB9-A9DF-A8D9E43B197B}"/>
                </a:ext>
              </a:extLst>
            </p:cNvPr>
            <p:cNvSpPr/>
            <p:nvPr/>
          </p:nvSpPr>
          <p:spPr>
            <a:xfrm flipH="1">
              <a:off x="7923900" y="1534912"/>
              <a:ext cx="561300" cy="422700"/>
            </a:xfrm>
            <a:prstGeom prst="homePlate">
              <a:avLst>
                <a:gd name="adj" fmla="val 50000"/>
              </a:avLst>
            </a:prstGeom>
            <a:solidFill>
              <a:srgbClr val="103A7D"/>
            </a:solidFill>
            <a:ln>
              <a:solidFill>
                <a:srgbClr val="103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1177;p36">
            <a:extLst>
              <a:ext uri="{FF2B5EF4-FFF2-40B4-BE49-F238E27FC236}">
                <a16:creationId xmlns:a16="http://schemas.microsoft.com/office/drawing/2014/main" id="{9A026A14-A8D1-4ABD-A384-4DC087F558D8}"/>
              </a:ext>
            </a:extLst>
          </p:cNvPr>
          <p:cNvGrpSpPr/>
          <p:nvPr/>
        </p:nvGrpSpPr>
        <p:grpSpPr>
          <a:xfrm flipH="1">
            <a:off x="1720436" y="2660607"/>
            <a:ext cx="8737271" cy="560398"/>
            <a:chOff x="656300" y="2230289"/>
            <a:chExt cx="7828900" cy="632146"/>
          </a:xfrm>
        </p:grpSpPr>
        <p:sp>
          <p:nvSpPr>
            <p:cNvPr id="69" name="Google Shape;1178;p36">
              <a:extLst>
                <a:ext uri="{FF2B5EF4-FFF2-40B4-BE49-F238E27FC236}">
                  <a16:creationId xmlns:a16="http://schemas.microsoft.com/office/drawing/2014/main" id="{5642B349-9F8E-4B82-87ED-4A5413D27135}"/>
                </a:ext>
              </a:extLst>
            </p:cNvPr>
            <p:cNvSpPr/>
            <p:nvPr/>
          </p:nvSpPr>
          <p:spPr>
            <a:xfrm>
              <a:off x="656300" y="2327075"/>
              <a:ext cx="5766300" cy="443700"/>
            </a:xfrm>
            <a:prstGeom prst="chevron">
              <a:avLst>
                <a:gd name="adj" fmla="val 50000"/>
              </a:avLst>
            </a:prstGeom>
            <a:solidFill>
              <a:srgbClr val="1559C6"/>
            </a:solidFill>
            <a:ln w="9525" cap="flat" cmpd="sng">
              <a:solidFill>
                <a:srgbClr val="1559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79;p36">
              <a:extLst>
                <a:ext uri="{FF2B5EF4-FFF2-40B4-BE49-F238E27FC236}">
                  <a16:creationId xmlns:a16="http://schemas.microsoft.com/office/drawing/2014/main" id="{21608CD3-81EE-4B95-AA9A-12FA67E5740E}"/>
                </a:ext>
              </a:extLst>
            </p:cNvPr>
            <p:cNvSpPr/>
            <p:nvPr/>
          </p:nvSpPr>
          <p:spPr>
            <a:xfrm flipH="1">
              <a:off x="1192456" y="2325421"/>
              <a:ext cx="4751722" cy="443723"/>
            </a:xfrm>
            <a:custGeom>
              <a:avLst/>
              <a:gdLst/>
              <a:ahLst/>
              <a:cxnLst/>
              <a:rect l="l" t="t" r="r" b="b"/>
              <a:pathLst>
                <a:path w="90453" h="11339" extrusionOk="0">
                  <a:moveTo>
                    <a:pt x="0" y="0"/>
                  </a:moveTo>
                  <a:lnTo>
                    <a:pt x="2686" y="11339"/>
                  </a:lnTo>
                  <a:lnTo>
                    <a:pt x="90452" y="11339"/>
                  </a:lnTo>
                  <a:lnTo>
                    <a:pt x="87747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1559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80;p36">
              <a:extLst>
                <a:ext uri="{FF2B5EF4-FFF2-40B4-BE49-F238E27FC236}">
                  <a16:creationId xmlns:a16="http://schemas.microsoft.com/office/drawing/2014/main" id="{521EA2F5-FBD7-48C0-8C4B-6368A858D60C}"/>
                </a:ext>
              </a:extLst>
            </p:cNvPr>
            <p:cNvSpPr txBox="1"/>
            <p:nvPr/>
          </p:nvSpPr>
          <p:spPr>
            <a:xfrm flipH="1">
              <a:off x="1192456" y="2281238"/>
              <a:ext cx="4751722" cy="3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-FR" dirty="0">
                  <a:solidFill>
                    <a:srgbClr val="000000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rPr>
                <a:t>Accessibilité de l'achat à un large éventail de clients</a:t>
              </a:r>
              <a:endParaRPr dirty="0">
                <a:solidFill>
                  <a:srgbClr val="000000"/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2" name="Google Shape;1181;p36">
              <a:extLst>
                <a:ext uri="{FF2B5EF4-FFF2-40B4-BE49-F238E27FC236}">
                  <a16:creationId xmlns:a16="http://schemas.microsoft.com/office/drawing/2014/main" id="{C0810A61-F0FC-4A40-A087-F9F9E569ACC7}"/>
                </a:ext>
              </a:extLst>
            </p:cNvPr>
            <p:cNvGrpSpPr/>
            <p:nvPr/>
          </p:nvGrpSpPr>
          <p:grpSpPr>
            <a:xfrm>
              <a:off x="6771856" y="2230289"/>
              <a:ext cx="632930" cy="632146"/>
              <a:chOff x="6771856" y="2325539"/>
              <a:chExt cx="632930" cy="632146"/>
            </a:xfrm>
          </p:grpSpPr>
          <p:sp>
            <p:nvSpPr>
              <p:cNvPr id="74" name="Google Shape;1182;p36">
                <a:extLst>
                  <a:ext uri="{FF2B5EF4-FFF2-40B4-BE49-F238E27FC236}">
                    <a16:creationId xmlns:a16="http://schemas.microsoft.com/office/drawing/2014/main" id="{55A60867-E2B2-48B4-961E-CDE9621FF68B}"/>
                  </a:ext>
                </a:extLst>
              </p:cNvPr>
              <p:cNvSpPr/>
              <p:nvPr/>
            </p:nvSpPr>
            <p:spPr>
              <a:xfrm flipH="1">
                <a:off x="6771856" y="2325539"/>
                <a:ext cx="632930" cy="632146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6154" extrusionOk="0">
                    <a:moveTo>
                      <a:pt x="16173" y="8077"/>
                    </a:moveTo>
                    <a:cubicBezTo>
                      <a:pt x="16173" y="12533"/>
                      <a:pt x="12552" y="16153"/>
                      <a:pt x="8077" y="16153"/>
                    </a:cubicBezTo>
                    <a:cubicBezTo>
                      <a:pt x="3621" y="16153"/>
                      <a:pt x="0" y="12533"/>
                      <a:pt x="0" y="8077"/>
                    </a:cubicBezTo>
                    <a:cubicBezTo>
                      <a:pt x="0" y="3601"/>
                      <a:pt x="3621" y="0"/>
                      <a:pt x="8077" y="0"/>
                    </a:cubicBezTo>
                    <a:cubicBezTo>
                      <a:pt x="12552" y="0"/>
                      <a:pt x="16173" y="3601"/>
                      <a:pt x="16173" y="8077"/>
                    </a:cubicBezTo>
                    <a:close/>
                  </a:path>
                </a:pathLst>
              </a:custGeom>
              <a:solidFill>
                <a:srgbClr val="1559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83;p36">
                <a:extLst>
                  <a:ext uri="{FF2B5EF4-FFF2-40B4-BE49-F238E27FC236}">
                    <a16:creationId xmlns:a16="http://schemas.microsoft.com/office/drawing/2014/main" id="{2F75FDB1-F029-4D08-95A8-66DD4FFBA3E9}"/>
                  </a:ext>
                </a:extLst>
              </p:cNvPr>
              <p:cNvSpPr/>
              <p:nvPr/>
            </p:nvSpPr>
            <p:spPr>
              <a:xfrm flipH="1">
                <a:off x="6847874" y="2404352"/>
                <a:ext cx="493610" cy="449789"/>
              </a:xfrm>
              <a:custGeom>
                <a:avLst/>
                <a:gdLst/>
                <a:ahLst/>
                <a:cxnLst/>
                <a:rect l="l" t="t" r="r" b="b"/>
                <a:pathLst>
                  <a:path w="12613" h="11494" extrusionOk="0">
                    <a:moveTo>
                      <a:pt x="6299" y="1"/>
                    </a:moveTo>
                    <a:cubicBezTo>
                      <a:pt x="4830" y="1"/>
                      <a:pt x="3363" y="558"/>
                      <a:pt x="2249" y="1672"/>
                    </a:cubicBezTo>
                    <a:cubicBezTo>
                      <a:pt x="1" y="3920"/>
                      <a:pt x="1" y="7560"/>
                      <a:pt x="2249" y="9808"/>
                    </a:cubicBezTo>
                    <a:cubicBezTo>
                      <a:pt x="3363" y="10932"/>
                      <a:pt x="4830" y="11494"/>
                      <a:pt x="6299" y="11494"/>
                    </a:cubicBezTo>
                    <a:cubicBezTo>
                      <a:pt x="7769" y="11494"/>
                      <a:pt x="9241" y="10932"/>
                      <a:pt x="10365" y="9808"/>
                    </a:cubicBezTo>
                    <a:cubicBezTo>
                      <a:pt x="12613" y="7560"/>
                      <a:pt x="12613" y="3920"/>
                      <a:pt x="10365" y="1672"/>
                    </a:cubicBezTo>
                    <a:cubicBezTo>
                      <a:pt x="9241" y="558"/>
                      <a:pt x="7769" y="1"/>
                      <a:pt x="6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84;p36">
                <a:extLst>
                  <a:ext uri="{FF2B5EF4-FFF2-40B4-BE49-F238E27FC236}">
                    <a16:creationId xmlns:a16="http://schemas.microsoft.com/office/drawing/2014/main" id="{21E41F11-9A30-4020-9004-FC55081ED02A}"/>
                  </a:ext>
                </a:extLst>
              </p:cNvPr>
              <p:cNvSpPr txBox="1"/>
              <p:nvPr/>
            </p:nvSpPr>
            <p:spPr>
              <a:xfrm>
                <a:off x="6931122" y="2462961"/>
                <a:ext cx="3144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1559C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</a:t>
                </a:r>
                <a:endParaRPr sz="1800" b="1" dirty="0">
                  <a:solidFill>
                    <a:srgbClr val="1559C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73" name="Google Shape;1185;p36">
              <a:extLst>
                <a:ext uri="{FF2B5EF4-FFF2-40B4-BE49-F238E27FC236}">
                  <a16:creationId xmlns:a16="http://schemas.microsoft.com/office/drawing/2014/main" id="{D65AE7C7-19B2-47B0-AFCB-ADC2391AD980}"/>
                </a:ext>
              </a:extLst>
            </p:cNvPr>
            <p:cNvSpPr/>
            <p:nvPr/>
          </p:nvSpPr>
          <p:spPr>
            <a:xfrm flipH="1">
              <a:off x="7729200" y="2337575"/>
              <a:ext cx="756000" cy="422700"/>
            </a:xfrm>
            <a:prstGeom prst="homePlate">
              <a:avLst>
                <a:gd name="adj" fmla="val 50000"/>
              </a:avLst>
            </a:prstGeom>
            <a:solidFill>
              <a:srgbClr val="155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195;p36">
            <a:extLst>
              <a:ext uri="{FF2B5EF4-FFF2-40B4-BE49-F238E27FC236}">
                <a16:creationId xmlns:a16="http://schemas.microsoft.com/office/drawing/2014/main" id="{04D1B46B-6C41-4C33-A304-30D40C33530B}"/>
              </a:ext>
            </a:extLst>
          </p:cNvPr>
          <p:cNvGrpSpPr/>
          <p:nvPr/>
        </p:nvGrpSpPr>
        <p:grpSpPr>
          <a:xfrm flipH="1">
            <a:off x="1720436" y="4468417"/>
            <a:ext cx="8737271" cy="560398"/>
            <a:chOff x="656300" y="3878114"/>
            <a:chExt cx="7828900" cy="632146"/>
          </a:xfrm>
        </p:grpSpPr>
        <p:sp>
          <p:nvSpPr>
            <p:cNvPr id="53" name="Google Shape;1196;p36">
              <a:extLst>
                <a:ext uri="{FF2B5EF4-FFF2-40B4-BE49-F238E27FC236}">
                  <a16:creationId xmlns:a16="http://schemas.microsoft.com/office/drawing/2014/main" id="{6C9CDA9A-AC48-41FA-8496-ED4B40B80212}"/>
                </a:ext>
              </a:extLst>
            </p:cNvPr>
            <p:cNvSpPr/>
            <p:nvPr/>
          </p:nvSpPr>
          <p:spPr>
            <a:xfrm>
              <a:off x="656300" y="3965375"/>
              <a:ext cx="5377200" cy="443700"/>
            </a:xfrm>
            <a:prstGeom prst="chevron">
              <a:avLst>
                <a:gd name="adj" fmla="val 50000"/>
              </a:avLst>
            </a:prstGeom>
            <a:solidFill>
              <a:srgbClr val="0DA6DD"/>
            </a:solidFill>
            <a:ln w="9525" cap="flat" cmpd="sng">
              <a:solidFill>
                <a:srgbClr val="0DA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97;p36">
              <a:extLst>
                <a:ext uri="{FF2B5EF4-FFF2-40B4-BE49-F238E27FC236}">
                  <a16:creationId xmlns:a16="http://schemas.microsoft.com/office/drawing/2014/main" id="{034C1537-9259-43E3-8FE4-37F9C68BB9CD}"/>
                </a:ext>
              </a:extLst>
            </p:cNvPr>
            <p:cNvSpPr/>
            <p:nvPr/>
          </p:nvSpPr>
          <p:spPr>
            <a:xfrm flipH="1">
              <a:off x="1192454" y="3966355"/>
              <a:ext cx="4229234" cy="444545"/>
            </a:xfrm>
            <a:custGeom>
              <a:avLst/>
              <a:gdLst/>
              <a:ahLst/>
              <a:cxnLst/>
              <a:rect l="l" t="t" r="r" b="b"/>
              <a:pathLst>
                <a:path w="80507" h="11360" extrusionOk="0">
                  <a:moveTo>
                    <a:pt x="1" y="1"/>
                  </a:moveTo>
                  <a:lnTo>
                    <a:pt x="2686" y="11360"/>
                  </a:lnTo>
                  <a:lnTo>
                    <a:pt x="80506" y="11360"/>
                  </a:lnTo>
                  <a:lnTo>
                    <a:pt x="77801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0DA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98;p36">
              <a:extLst>
                <a:ext uri="{FF2B5EF4-FFF2-40B4-BE49-F238E27FC236}">
                  <a16:creationId xmlns:a16="http://schemas.microsoft.com/office/drawing/2014/main" id="{C363BA25-7D01-48DB-93A8-90750EA9F3BA}"/>
                </a:ext>
              </a:extLst>
            </p:cNvPr>
            <p:cNvSpPr txBox="1"/>
            <p:nvPr/>
          </p:nvSpPr>
          <p:spPr>
            <a:xfrm flipH="1">
              <a:off x="1842362" y="3931720"/>
              <a:ext cx="4553118" cy="357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2" algn="ctr"/>
              <a:r>
                <a:rPr lang="fr-FR" dirty="0">
                  <a:effectLst/>
                  <a:latin typeface="Fira Sans Condensed Medium" panose="020B0603050000020004" pitchFamily="34" charset="0"/>
                  <a:ea typeface="Times New Roman" panose="02020603050405020304" pitchFamily="18" charset="0"/>
                </a:rPr>
                <a:t>Expérience utilisateur et convivialité</a:t>
              </a:r>
              <a:endParaRPr lang="fr-FR" dirty="0">
                <a:solidFill>
                  <a:srgbClr val="000000"/>
                </a:solidFill>
                <a:latin typeface="Fira Sans Condensed Medium" panose="020B0603050000020004" pitchFamily="34" charset="0"/>
                <a:ea typeface="Roboto"/>
                <a:cs typeface="Roboto"/>
                <a:sym typeface="Roboto"/>
              </a:endParaRPr>
            </a:p>
            <a:p>
              <a:pPr lvl="2" algn="ctr"/>
              <a:endParaRPr lang="fr-FR" dirty="0">
                <a:latin typeface="Fira Sans Condensed Medium" panose="020B06030500000200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56" name="Google Shape;1199;p36">
              <a:extLst>
                <a:ext uri="{FF2B5EF4-FFF2-40B4-BE49-F238E27FC236}">
                  <a16:creationId xmlns:a16="http://schemas.microsoft.com/office/drawing/2014/main" id="{6B7DCA06-B64A-4DAD-80B9-48D79DD381C3}"/>
                </a:ext>
              </a:extLst>
            </p:cNvPr>
            <p:cNvSpPr/>
            <p:nvPr/>
          </p:nvSpPr>
          <p:spPr>
            <a:xfrm flipH="1">
              <a:off x="7340100" y="3986375"/>
              <a:ext cx="1145100" cy="422700"/>
            </a:xfrm>
            <a:prstGeom prst="homePlate">
              <a:avLst>
                <a:gd name="adj" fmla="val 50000"/>
              </a:avLst>
            </a:prstGeom>
            <a:solidFill>
              <a:srgbClr val="0DA6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1200;p36">
              <a:extLst>
                <a:ext uri="{FF2B5EF4-FFF2-40B4-BE49-F238E27FC236}">
                  <a16:creationId xmlns:a16="http://schemas.microsoft.com/office/drawing/2014/main" id="{E2CFF9F7-F5EC-42B3-B44A-E70BB4FFAA5D}"/>
                </a:ext>
              </a:extLst>
            </p:cNvPr>
            <p:cNvGrpSpPr/>
            <p:nvPr/>
          </p:nvGrpSpPr>
          <p:grpSpPr>
            <a:xfrm>
              <a:off x="6371806" y="3878114"/>
              <a:ext cx="632930" cy="632146"/>
              <a:chOff x="6371806" y="3973364"/>
              <a:chExt cx="632930" cy="632146"/>
            </a:xfrm>
          </p:grpSpPr>
          <p:sp>
            <p:nvSpPr>
              <p:cNvPr id="58" name="Google Shape;1201;p36">
                <a:extLst>
                  <a:ext uri="{FF2B5EF4-FFF2-40B4-BE49-F238E27FC236}">
                    <a16:creationId xmlns:a16="http://schemas.microsoft.com/office/drawing/2014/main" id="{2EBF2A8F-2F6A-4F41-9503-481C82755653}"/>
                  </a:ext>
                </a:extLst>
              </p:cNvPr>
              <p:cNvSpPr/>
              <p:nvPr/>
            </p:nvSpPr>
            <p:spPr>
              <a:xfrm flipH="1">
                <a:off x="6371806" y="3973364"/>
                <a:ext cx="632930" cy="632146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6154" extrusionOk="0">
                    <a:moveTo>
                      <a:pt x="16173" y="8077"/>
                    </a:moveTo>
                    <a:cubicBezTo>
                      <a:pt x="16173" y="12533"/>
                      <a:pt x="12552" y="16153"/>
                      <a:pt x="8077" y="16153"/>
                    </a:cubicBezTo>
                    <a:cubicBezTo>
                      <a:pt x="3621" y="16153"/>
                      <a:pt x="0" y="12533"/>
                      <a:pt x="0" y="8077"/>
                    </a:cubicBezTo>
                    <a:cubicBezTo>
                      <a:pt x="0" y="3601"/>
                      <a:pt x="3621" y="0"/>
                      <a:pt x="8077" y="0"/>
                    </a:cubicBezTo>
                    <a:cubicBezTo>
                      <a:pt x="12552" y="0"/>
                      <a:pt x="16173" y="3601"/>
                      <a:pt x="16173" y="8077"/>
                    </a:cubicBezTo>
                    <a:close/>
                  </a:path>
                </a:pathLst>
              </a:custGeom>
              <a:solidFill>
                <a:srgbClr val="0DA6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02;p36">
                <a:extLst>
                  <a:ext uri="{FF2B5EF4-FFF2-40B4-BE49-F238E27FC236}">
                    <a16:creationId xmlns:a16="http://schemas.microsoft.com/office/drawing/2014/main" id="{48E0DF14-6964-4DFA-9E43-55325A8D329A}"/>
                  </a:ext>
                </a:extLst>
              </p:cNvPr>
              <p:cNvSpPr/>
              <p:nvPr/>
            </p:nvSpPr>
            <p:spPr>
              <a:xfrm flipH="1">
                <a:off x="6437912" y="4064543"/>
                <a:ext cx="493610" cy="449789"/>
              </a:xfrm>
              <a:custGeom>
                <a:avLst/>
                <a:gdLst/>
                <a:ahLst/>
                <a:cxnLst/>
                <a:rect l="l" t="t" r="r" b="b"/>
                <a:pathLst>
                  <a:path w="12613" h="11494" extrusionOk="0">
                    <a:moveTo>
                      <a:pt x="6299" y="1"/>
                    </a:moveTo>
                    <a:cubicBezTo>
                      <a:pt x="4830" y="1"/>
                      <a:pt x="3363" y="558"/>
                      <a:pt x="2249" y="1672"/>
                    </a:cubicBezTo>
                    <a:cubicBezTo>
                      <a:pt x="1" y="3920"/>
                      <a:pt x="1" y="7560"/>
                      <a:pt x="2249" y="9808"/>
                    </a:cubicBezTo>
                    <a:cubicBezTo>
                      <a:pt x="3363" y="10932"/>
                      <a:pt x="4830" y="11494"/>
                      <a:pt x="6299" y="11494"/>
                    </a:cubicBezTo>
                    <a:cubicBezTo>
                      <a:pt x="7769" y="11494"/>
                      <a:pt x="9241" y="10932"/>
                      <a:pt x="10365" y="9808"/>
                    </a:cubicBezTo>
                    <a:cubicBezTo>
                      <a:pt x="12613" y="7560"/>
                      <a:pt x="12613" y="3920"/>
                      <a:pt x="10365" y="1672"/>
                    </a:cubicBezTo>
                    <a:cubicBezTo>
                      <a:pt x="9241" y="558"/>
                      <a:pt x="7769" y="1"/>
                      <a:pt x="6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03;p36">
                <a:extLst>
                  <a:ext uri="{FF2B5EF4-FFF2-40B4-BE49-F238E27FC236}">
                    <a16:creationId xmlns:a16="http://schemas.microsoft.com/office/drawing/2014/main" id="{BAEC6336-7020-4E2E-9E44-9E0ED67E8037}"/>
                  </a:ext>
                </a:extLst>
              </p:cNvPr>
              <p:cNvSpPr txBox="1"/>
              <p:nvPr/>
            </p:nvSpPr>
            <p:spPr>
              <a:xfrm>
                <a:off x="6531071" y="4110787"/>
                <a:ext cx="314400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DA6DD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</a:t>
                </a:r>
                <a:endParaRPr sz="1800" b="1" dirty="0">
                  <a:solidFill>
                    <a:srgbClr val="0DA6DD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6C3A5E-B0B5-4F59-B921-CFC2E0D075DA}"/>
              </a:ext>
            </a:extLst>
          </p:cNvPr>
          <p:cNvGrpSpPr/>
          <p:nvPr/>
        </p:nvGrpSpPr>
        <p:grpSpPr>
          <a:xfrm>
            <a:off x="1720436" y="5375661"/>
            <a:ext cx="8737272" cy="560398"/>
            <a:chOff x="865293" y="4265088"/>
            <a:chExt cx="7711074" cy="588647"/>
          </a:xfrm>
        </p:grpSpPr>
        <p:grpSp>
          <p:nvGrpSpPr>
            <p:cNvPr id="43" name="Google Shape;1195;p36">
              <a:extLst>
                <a:ext uri="{FF2B5EF4-FFF2-40B4-BE49-F238E27FC236}">
                  <a16:creationId xmlns:a16="http://schemas.microsoft.com/office/drawing/2014/main" id="{4180FB86-FD8F-4EE2-94BE-B04FB1C8472C}"/>
                </a:ext>
              </a:extLst>
            </p:cNvPr>
            <p:cNvGrpSpPr/>
            <p:nvPr/>
          </p:nvGrpSpPr>
          <p:grpSpPr>
            <a:xfrm flipH="1">
              <a:off x="865293" y="4265088"/>
              <a:ext cx="7711074" cy="588647"/>
              <a:chOff x="487853" y="3886249"/>
              <a:chExt cx="7997348" cy="632146"/>
            </a:xfrm>
          </p:grpSpPr>
          <p:sp>
            <p:nvSpPr>
              <p:cNvPr id="45" name="Google Shape;1196;p36">
                <a:extLst>
                  <a:ext uri="{FF2B5EF4-FFF2-40B4-BE49-F238E27FC236}">
                    <a16:creationId xmlns:a16="http://schemas.microsoft.com/office/drawing/2014/main" id="{BDCF7860-793C-42A0-AAA0-0F13C8CC7E28}"/>
                  </a:ext>
                </a:extLst>
              </p:cNvPr>
              <p:cNvSpPr/>
              <p:nvPr/>
            </p:nvSpPr>
            <p:spPr>
              <a:xfrm>
                <a:off x="487853" y="3977428"/>
                <a:ext cx="5377200" cy="443700"/>
              </a:xfrm>
              <a:prstGeom prst="chevron">
                <a:avLst>
                  <a:gd name="adj" fmla="val 50000"/>
                </a:avLst>
              </a:prstGeom>
              <a:solidFill>
                <a:srgbClr val="58CFF9"/>
              </a:solidFill>
              <a:ln w="9525" cap="flat" cmpd="sng">
                <a:solidFill>
                  <a:srgbClr val="58C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97;p36">
                <a:extLst>
                  <a:ext uri="{FF2B5EF4-FFF2-40B4-BE49-F238E27FC236}">
                    <a16:creationId xmlns:a16="http://schemas.microsoft.com/office/drawing/2014/main" id="{CF4AA9A3-7BEB-43E4-AB53-3B553808CD74}"/>
                  </a:ext>
                </a:extLst>
              </p:cNvPr>
              <p:cNvSpPr/>
              <p:nvPr/>
            </p:nvSpPr>
            <p:spPr>
              <a:xfrm flipH="1">
                <a:off x="948002" y="3968585"/>
                <a:ext cx="4273794" cy="444545"/>
              </a:xfrm>
              <a:custGeom>
                <a:avLst/>
                <a:gdLst/>
                <a:ahLst/>
                <a:cxnLst/>
                <a:rect l="l" t="t" r="r" b="b"/>
                <a:pathLst>
                  <a:path w="80507" h="11360" extrusionOk="0">
                    <a:moveTo>
                      <a:pt x="1" y="1"/>
                    </a:moveTo>
                    <a:lnTo>
                      <a:pt x="2686" y="11360"/>
                    </a:lnTo>
                    <a:lnTo>
                      <a:pt x="80506" y="11360"/>
                    </a:lnTo>
                    <a:lnTo>
                      <a:pt x="77801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rgbClr val="58CF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98;p36">
                <a:extLst>
                  <a:ext uri="{FF2B5EF4-FFF2-40B4-BE49-F238E27FC236}">
                    <a16:creationId xmlns:a16="http://schemas.microsoft.com/office/drawing/2014/main" id="{D6EF37A2-9655-486F-BEB4-E68F1EBCBF19}"/>
                  </a:ext>
                </a:extLst>
              </p:cNvPr>
              <p:cNvSpPr txBox="1"/>
              <p:nvPr/>
            </p:nvSpPr>
            <p:spPr>
              <a:xfrm flipH="1">
                <a:off x="898949" y="4006100"/>
                <a:ext cx="4167861" cy="35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2" algn="ctr"/>
                <a:endParaRPr lang="fr-FR" sz="1600" dirty="0">
                  <a:latin typeface="GFS Didot" panose="020B0604020202020204" charset="0"/>
                </a:endParaRPr>
              </a:p>
            </p:txBody>
          </p:sp>
          <p:sp>
            <p:nvSpPr>
              <p:cNvPr id="48" name="Google Shape;1199;p36">
                <a:extLst>
                  <a:ext uri="{FF2B5EF4-FFF2-40B4-BE49-F238E27FC236}">
                    <a16:creationId xmlns:a16="http://schemas.microsoft.com/office/drawing/2014/main" id="{61823717-4250-404A-82B2-AB51062586AB}"/>
                  </a:ext>
                </a:extLst>
              </p:cNvPr>
              <p:cNvSpPr/>
              <p:nvPr/>
            </p:nvSpPr>
            <p:spPr>
              <a:xfrm flipH="1">
                <a:off x="7131548" y="3986375"/>
                <a:ext cx="1353653" cy="422700"/>
              </a:xfrm>
              <a:prstGeom prst="homePlate">
                <a:avLst>
                  <a:gd name="adj" fmla="val 50000"/>
                </a:avLst>
              </a:prstGeom>
              <a:solidFill>
                <a:srgbClr val="58CF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1200;p36">
                <a:extLst>
                  <a:ext uri="{FF2B5EF4-FFF2-40B4-BE49-F238E27FC236}">
                    <a16:creationId xmlns:a16="http://schemas.microsoft.com/office/drawing/2014/main" id="{B55E34CF-025A-42AB-A3D0-26CEDB2E1253}"/>
                  </a:ext>
                </a:extLst>
              </p:cNvPr>
              <p:cNvGrpSpPr/>
              <p:nvPr/>
            </p:nvGrpSpPr>
            <p:grpSpPr>
              <a:xfrm>
                <a:off x="6131038" y="3886249"/>
                <a:ext cx="632930" cy="632146"/>
                <a:chOff x="6131038" y="3981499"/>
                <a:chExt cx="632930" cy="632146"/>
              </a:xfrm>
            </p:grpSpPr>
            <p:sp>
              <p:nvSpPr>
                <p:cNvPr id="50" name="Google Shape;1201;p36">
                  <a:extLst>
                    <a:ext uri="{FF2B5EF4-FFF2-40B4-BE49-F238E27FC236}">
                      <a16:creationId xmlns:a16="http://schemas.microsoft.com/office/drawing/2014/main" id="{D65A3F00-F98B-4713-B45F-1FA5334D591C}"/>
                    </a:ext>
                  </a:extLst>
                </p:cNvPr>
                <p:cNvSpPr/>
                <p:nvPr/>
              </p:nvSpPr>
              <p:spPr>
                <a:xfrm flipH="1">
                  <a:off x="6131038" y="3981499"/>
                  <a:ext cx="632930" cy="63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6154" extrusionOk="0">
                      <a:moveTo>
                        <a:pt x="16173" y="8077"/>
                      </a:moveTo>
                      <a:cubicBezTo>
                        <a:pt x="16173" y="12533"/>
                        <a:pt x="12552" y="16153"/>
                        <a:pt x="8077" y="16153"/>
                      </a:cubicBezTo>
                      <a:cubicBezTo>
                        <a:pt x="3621" y="16153"/>
                        <a:pt x="0" y="12533"/>
                        <a:pt x="0" y="8077"/>
                      </a:cubicBezTo>
                      <a:cubicBezTo>
                        <a:pt x="0" y="3601"/>
                        <a:pt x="3621" y="0"/>
                        <a:pt x="8077" y="0"/>
                      </a:cubicBezTo>
                      <a:cubicBezTo>
                        <a:pt x="12552" y="0"/>
                        <a:pt x="16173" y="3601"/>
                        <a:pt x="16173" y="8077"/>
                      </a:cubicBezTo>
                      <a:close/>
                    </a:path>
                  </a:pathLst>
                </a:custGeom>
                <a:solidFill>
                  <a:srgbClr val="58C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202;p36">
                  <a:extLst>
                    <a:ext uri="{FF2B5EF4-FFF2-40B4-BE49-F238E27FC236}">
                      <a16:creationId xmlns:a16="http://schemas.microsoft.com/office/drawing/2014/main" id="{CC0B00E5-C4AF-464E-A83F-03CDA7D434D9}"/>
                    </a:ext>
                  </a:extLst>
                </p:cNvPr>
                <p:cNvSpPr/>
                <p:nvPr/>
              </p:nvSpPr>
              <p:spPr>
                <a:xfrm flipH="1">
                  <a:off x="6197144" y="4072678"/>
                  <a:ext cx="493610" cy="44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3" h="11494" extrusionOk="0">
                      <a:moveTo>
                        <a:pt x="6299" y="1"/>
                      </a:moveTo>
                      <a:cubicBezTo>
                        <a:pt x="4830" y="1"/>
                        <a:pt x="3363" y="558"/>
                        <a:pt x="2249" y="1672"/>
                      </a:cubicBezTo>
                      <a:cubicBezTo>
                        <a:pt x="1" y="3920"/>
                        <a:pt x="1" y="7560"/>
                        <a:pt x="2249" y="9808"/>
                      </a:cubicBezTo>
                      <a:cubicBezTo>
                        <a:pt x="3363" y="10932"/>
                        <a:pt x="4830" y="11494"/>
                        <a:pt x="6299" y="11494"/>
                      </a:cubicBezTo>
                      <a:cubicBezTo>
                        <a:pt x="7769" y="11494"/>
                        <a:pt x="9241" y="10932"/>
                        <a:pt x="10365" y="9808"/>
                      </a:cubicBezTo>
                      <a:cubicBezTo>
                        <a:pt x="12613" y="7560"/>
                        <a:pt x="12613" y="3920"/>
                        <a:pt x="10365" y="1672"/>
                      </a:cubicBezTo>
                      <a:cubicBezTo>
                        <a:pt x="9241" y="558"/>
                        <a:pt x="7769" y="1"/>
                        <a:pt x="62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203;p36">
                  <a:extLst>
                    <a:ext uri="{FF2B5EF4-FFF2-40B4-BE49-F238E27FC236}">
                      <a16:creationId xmlns:a16="http://schemas.microsoft.com/office/drawing/2014/main" id="{3E71EF42-EDDA-4FE9-A315-28F4C51EC3A3}"/>
                    </a:ext>
                  </a:extLst>
                </p:cNvPr>
                <p:cNvSpPr txBox="1"/>
                <p:nvPr/>
              </p:nvSpPr>
              <p:spPr>
                <a:xfrm>
                  <a:off x="6290303" y="4118922"/>
                  <a:ext cx="314400" cy="35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rgbClr val="58CFF9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5</a:t>
                  </a:r>
                  <a:endParaRPr sz="1800" b="1" dirty="0">
                    <a:solidFill>
                      <a:srgbClr val="58CFF9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  <p:sp>
          <p:nvSpPr>
            <p:cNvPr id="44" name="Google Shape;1171;p36">
              <a:extLst>
                <a:ext uri="{FF2B5EF4-FFF2-40B4-BE49-F238E27FC236}">
                  <a16:creationId xmlns:a16="http://schemas.microsoft.com/office/drawing/2014/main" id="{E3F70322-327A-4D0B-BD1D-066DB418E1C5}"/>
                </a:ext>
              </a:extLst>
            </p:cNvPr>
            <p:cNvSpPr txBox="1"/>
            <p:nvPr/>
          </p:nvSpPr>
          <p:spPr>
            <a:xfrm>
              <a:off x="3280095" y="4319657"/>
              <a:ext cx="4018667" cy="332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2"/>
              <a:r>
                <a:rPr lang="fr-FR" dirty="0">
                  <a:effectLst/>
                  <a:latin typeface="Fira Sans Condensed Medium" panose="020B0603050000020004" pitchFamily="34" charset="0"/>
                  <a:ea typeface="Times New Roman" panose="02020603050405020304" pitchFamily="18" charset="0"/>
                </a:rPr>
                <a:t>Sécurité des transactions en ligne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314026D-130C-4AEE-9C54-8EF14E4187F6}"/>
              </a:ext>
            </a:extLst>
          </p:cNvPr>
          <p:cNvGrpSpPr/>
          <p:nvPr/>
        </p:nvGrpSpPr>
        <p:grpSpPr>
          <a:xfrm>
            <a:off x="1720436" y="3557801"/>
            <a:ext cx="8737271" cy="560399"/>
            <a:chOff x="1720436" y="3557801"/>
            <a:chExt cx="8737271" cy="560399"/>
          </a:xfrm>
        </p:grpSpPr>
        <p:grpSp>
          <p:nvGrpSpPr>
            <p:cNvPr id="40" name="Google Shape;1186;p36">
              <a:extLst>
                <a:ext uri="{FF2B5EF4-FFF2-40B4-BE49-F238E27FC236}">
                  <a16:creationId xmlns:a16="http://schemas.microsoft.com/office/drawing/2014/main" id="{110CBF06-20D9-491B-A5A7-8ED585BB8D7F}"/>
                </a:ext>
              </a:extLst>
            </p:cNvPr>
            <p:cNvGrpSpPr/>
            <p:nvPr/>
          </p:nvGrpSpPr>
          <p:grpSpPr>
            <a:xfrm flipH="1">
              <a:off x="1720436" y="3557801"/>
              <a:ext cx="8737271" cy="560399"/>
              <a:chOff x="656300" y="3068489"/>
              <a:chExt cx="7828900" cy="632146"/>
            </a:xfrm>
          </p:grpSpPr>
          <p:sp>
            <p:nvSpPr>
              <p:cNvPr id="61" name="Google Shape;1187;p36">
                <a:extLst>
                  <a:ext uri="{FF2B5EF4-FFF2-40B4-BE49-F238E27FC236}">
                    <a16:creationId xmlns:a16="http://schemas.microsoft.com/office/drawing/2014/main" id="{3FCACEF1-6692-4D70-B9A0-24E6596BFAF0}"/>
                  </a:ext>
                </a:extLst>
              </p:cNvPr>
              <p:cNvSpPr/>
              <p:nvPr/>
            </p:nvSpPr>
            <p:spPr>
              <a:xfrm>
                <a:off x="656300" y="3165275"/>
                <a:ext cx="5581200" cy="443700"/>
              </a:xfrm>
              <a:prstGeom prst="chevron">
                <a:avLst>
                  <a:gd name="adj" fmla="val 50000"/>
                </a:avLst>
              </a:prstGeom>
              <a:solidFill>
                <a:srgbClr val="0C95C6"/>
              </a:solidFill>
              <a:ln w="9525" cap="flat" cmpd="sng">
                <a:solidFill>
                  <a:srgbClr val="0C95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88;p36">
                <a:extLst>
                  <a:ext uri="{FF2B5EF4-FFF2-40B4-BE49-F238E27FC236}">
                    <a16:creationId xmlns:a16="http://schemas.microsoft.com/office/drawing/2014/main" id="{EF9B9FD7-CC9E-4B5E-8698-3A058797749B}"/>
                  </a:ext>
                </a:extLst>
              </p:cNvPr>
              <p:cNvSpPr/>
              <p:nvPr/>
            </p:nvSpPr>
            <p:spPr>
              <a:xfrm flipH="1">
                <a:off x="1192455" y="3165356"/>
                <a:ext cx="4484227" cy="444545"/>
              </a:xfrm>
              <a:custGeom>
                <a:avLst/>
                <a:gdLst/>
                <a:ahLst/>
                <a:cxnLst/>
                <a:rect l="l" t="t" r="r" b="b"/>
                <a:pathLst>
                  <a:path w="85361" h="11360" extrusionOk="0">
                    <a:moveTo>
                      <a:pt x="1" y="0"/>
                    </a:moveTo>
                    <a:lnTo>
                      <a:pt x="2726" y="11359"/>
                    </a:lnTo>
                    <a:lnTo>
                      <a:pt x="85360" y="11359"/>
                    </a:lnTo>
                    <a:lnTo>
                      <a:pt x="82655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rgbClr val="0C95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89;p36">
                <a:extLst>
                  <a:ext uri="{FF2B5EF4-FFF2-40B4-BE49-F238E27FC236}">
                    <a16:creationId xmlns:a16="http://schemas.microsoft.com/office/drawing/2014/main" id="{43DEBDD7-916A-4A4A-9436-3625A22B4063}"/>
                  </a:ext>
                </a:extLst>
              </p:cNvPr>
              <p:cNvSpPr txBox="1"/>
              <p:nvPr/>
            </p:nvSpPr>
            <p:spPr>
              <a:xfrm flipH="1">
                <a:off x="2073825" y="3115543"/>
                <a:ext cx="3679970" cy="357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lang="fr-FR" dirty="0">
                  <a:solidFill>
                    <a:srgbClr val="000000"/>
                  </a:solidFill>
                  <a:latin typeface="Fira Sans Condensed Medium" panose="020B0603050000020004" pitchFamily="34" charset="0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4" name="Google Shape;1190;p36">
                <a:extLst>
                  <a:ext uri="{FF2B5EF4-FFF2-40B4-BE49-F238E27FC236}">
                    <a16:creationId xmlns:a16="http://schemas.microsoft.com/office/drawing/2014/main" id="{180C9544-C679-4688-B5FF-D56498DD7FDC}"/>
                  </a:ext>
                </a:extLst>
              </p:cNvPr>
              <p:cNvSpPr/>
              <p:nvPr/>
            </p:nvSpPr>
            <p:spPr>
              <a:xfrm flipH="1">
                <a:off x="7534500" y="3186275"/>
                <a:ext cx="950700" cy="422700"/>
              </a:xfrm>
              <a:prstGeom prst="homePlate">
                <a:avLst>
                  <a:gd name="adj" fmla="val 50000"/>
                </a:avLst>
              </a:prstGeom>
              <a:solidFill>
                <a:srgbClr val="0C9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1191;p36">
                <a:extLst>
                  <a:ext uri="{FF2B5EF4-FFF2-40B4-BE49-F238E27FC236}">
                    <a16:creationId xmlns:a16="http://schemas.microsoft.com/office/drawing/2014/main" id="{C1A3CB66-AE16-4593-A819-4894D859D11D}"/>
                  </a:ext>
                </a:extLst>
              </p:cNvPr>
              <p:cNvGrpSpPr/>
              <p:nvPr/>
            </p:nvGrpSpPr>
            <p:grpSpPr>
              <a:xfrm>
                <a:off x="6571831" y="3068489"/>
                <a:ext cx="632930" cy="632146"/>
                <a:chOff x="6571831" y="3163739"/>
                <a:chExt cx="632930" cy="632146"/>
              </a:xfrm>
            </p:grpSpPr>
            <p:sp>
              <p:nvSpPr>
                <p:cNvPr id="66" name="Google Shape;1192;p36">
                  <a:extLst>
                    <a:ext uri="{FF2B5EF4-FFF2-40B4-BE49-F238E27FC236}">
                      <a16:creationId xmlns:a16="http://schemas.microsoft.com/office/drawing/2014/main" id="{248740F2-1A64-4DAA-B8BE-91F73A7F8B16}"/>
                    </a:ext>
                  </a:extLst>
                </p:cNvPr>
                <p:cNvSpPr/>
                <p:nvPr/>
              </p:nvSpPr>
              <p:spPr>
                <a:xfrm flipH="1">
                  <a:off x="6571831" y="3163739"/>
                  <a:ext cx="632930" cy="63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6154" extrusionOk="0">
                      <a:moveTo>
                        <a:pt x="16173" y="8077"/>
                      </a:moveTo>
                      <a:cubicBezTo>
                        <a:pt x="16173" y="12533"/>
                        <a:pt x="12552" y="16153"/>
                        <a:pt x="8077" y="16153"/>
                      </a:cubicBezTo>
                      <a:cubicBezTo>
                        <a:pt x="3621" y="16153"/>
                        <a:pt x="0" y="12533"/>
                        <a:pt x="0" y="8077"/>
                      </a:cubicBezTo>
                      <a:cubicBezTo>
                        <a:pt x="0" y="3601"/>
                        <a:pt x="3621" y="0"/>
                        <a:pt x="8077" y="0"/>
                      </a:cubicBezTo>
                      <a:cubicBezTo>
                        <a:pt x="12552" y="0"/>
                        <a:pt x="16173" y="3601"/>
                        <a:pt x="16173" y="8077"/>
                      </a:cubicBezTo>
                      <a:close/>
                    </a:path>
                  </a:pathLst>
                </a:custGeom>
                <a:solidFill>
                  <a:srgbClr val="0C95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193;p36">
                  <a:extLst>
                    <a:ext uri="{FF2B5EF4-FFF2-40B4-BE49-F238E27FC236}">
                      <a16:creationId xmlns:a16="http://schemas.microsoft.com/office/drawing/2014/main" id="{D8481B07-0E1E-45F4-BECD-295DFE5F7278}"/>
                    </a:ext>
                  </a:extLst>
                </p:cNvPr>
                <p:cNvSpPr/>
                <p:nvPr/>
              </p:nvSpPr>
              <p:spPr>
                <a:xfrm flipH="1">
                  <a:off x="6648944" y="3239236"/>
                  <a:ext cx="493610" cy="44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3" h="11494" extrusionOk="0">
                      <a:moveTo>
                        <a:pt x="6299" y="1"/>
                      </a:moveTo>
                      <a:cubicBezTo>
                        <a:pt x="4830" y="1"/>
                        <a:pt x="3363" y="558"/>
                        <a:pt x="2249" y="1672"/>
                      </a:cubicBezTo>
                      <a:cubicBezTo>
                        <a:pt x="1" y="3920"/>
                        <a:pt x="1" y="7560"/>
                        <a:pt x="2249" y="9808"/>
                      </a:cubicBezTo>
                      <a:cubicBezTo>
                        <a:pt x="3363" y="10932"/>
                        <a:pt x="4830" y="11494"/>
                        <a:pt x="6299" y="11494"/>
                      </a:cubicBezTo>
                      <a:cubicBezTo>
                        <a:pt x="7769" y="11494"/>
                        <a:pt x="9241" y="10932"/>
                        <a:pt x="10365" y="9808"/>
                      </a:cubicBezTo>
                      <a:cubicBezTo>
                        <a:pt x="12613" y="7560"/>
                        <a:pt x="12613" y="3920"/>
                        <a:pt x="10365" y="1672"/>
                      </a:cubicBezTo>
                      <a:cubicBezTo>
                        <a:pt x="9241" y="558"/>
                        <a:pt x="7769" y="1"/>
                        <a:pt x="62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194;p36">
                  <a:extLst>
                    <a:ext uri="{FF2B5EF4-FFF2-40B4-BE49-F238E27FC236}">
                      <a16:creationId xmlns:a16="http://schemas.microsoft.com/office/drawing/2014/main" id="{61B402ED-78AF-4E11-924B-9F47B364FF02}"/>
                    </a:ext>
                  </a:extLst>
                </p:cNvPr>
                <p:cNvSpPr txBox="1"/>
                <p:nvPr/>
              </p:nvSpPr>
              <p:spPr>
                <a:xfrm>
                  <a:off x="6731096" y="3301162"/>
                  <a:ext cx="314400" cy="35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rgbClr val="0C95C6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 sz="1800" b="1" dirty="0">
                    <a:solidFill>
                      <a:srgbClr val="0C95C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CE36110A-D3C6-4914-A359-275DA5BF3F11}"/>
                </a:ext>
              </a:extLst>
            </p:cNvPr>
            <p:cNvSpPr txBox="1"/>
            <p:nvPr/>
          </p:nvSpPr>
          <p:spPr>
            <a:xfrm>
              <a:off x="4922827" y="3653334"/>
              <a:ext cx="4790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Fira Sans Condensed Medium" panose="020B0603050000020004" pitchFamily="34" charset="0"/>
                  <a:ea typeface="Times New Roman" panose="02020603050405020304" pitchFamily="18" charset="0"/>
                </a:rPr>
                <a:t>Gestion efficace du catalogue de produits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534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Prése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tati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n  et</a:t>
              </a:r>
              <a:r>
                <a:rPr sz="1400" b="1" spc="-55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bjectifs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235850D7-0206-4550-B300-D85298280F6E}"/>
              </a:ext>
            </a:extLst>
          </p:cNvPr>
          <p:cNvSpPr/>
          <p:nvPr/>
        </p:nvSpPr>
        <p:spPr>
          <a:xfrm rot="10800000">
            <a:off x="4873043" y="998651"/>
            <a:ext cx="227322" cy="911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29" name="Rectangle à coins arrondis 21">
            <a:extLst>
              <a:ext uri="{FF2B5EF4-FFF2-40B4-BE49-F238E27FC236}">
                <a16:creationId xmlns:a16="http://schemas.microsoft.com/office/drawing/2014/main" id="{8DF67AE2-EFDD-47C2-B33C-A68C7DAB0735}"/>
              </a:ext>
            </a:extLst>
          </p:cNvPr>
          <p:cNvSpPr/>
          <p:nvPr/>
        </p:nvSpPr>
        <p:spPr>
          <a:xfrm flipV="1">
            <a:off x="6080905" y="1106754"/>
            <a:ext cx="2188402" cy="3428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340AA79-86C1-42BB-8238-38A680669FDB}"/>
              </a:ext>
            </a:extLst>
          </p:cNvPr>
          <p:cNvSpPr txBox="1"/>
          <p:nvPr/>
        </p:nvSpPr>
        <p:spPr>
          <a:xfrm>
            <a:off x="2332174" y="1124256"/>
            <a:ext cx="80022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Problématique</a:t>
            </a:r>
          </a:p>
        </p:txBody>
      </p:sp>
      <p:sp>
        <p:nvSpPr>
          <p:cNvPr id="31" name="Rectangle à coins arrondis 21">
            <a:extLst>
              <a:ext uri="{FF2B5EF4-FFF2-40B4-BE49-F238E27FC236}">
                <a16:creationId xmlns:a16="http://schemas.microsoft.com/office/drawing/2014/main" id="{5B9B4130-3F01-415B-BD8F-6A99DABA023B}"/>
              </a:ext>
            </a:extLst>
          </p:cNvPr>
          <p:cNvSpPr/>
          <p:nvPr/>
        </p:nvSpPr>
        <p:spPr>
          <a:xfrm flipV="1">
            <a:off x="3892503" y="1103605"/>
            <a:ext cx="2188402" cy="3428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2" name="Rectangle à coins arrondis 21">
            <a:extLst>
              <a:ext uri="{FF2B5EF4-FFF2-40B4-BE49-F238E27FC236}">
                <a16:creationId xmlns:a16="http://schemas.microsoft.com/office/drawing/2014/main" id="{3BFF1E2C-DB8E-4C71-8596-E56950616023}"/>
              </a:ext>
            </a:extLst>
          </p:cNvPr>
          <p:cNvSpPr/>
          <p:nvPr/>
        </p:nvSpPr>
        <p:spPr>
          <a:xfrm flipV="1">
            <a:off x="8269307" y="1106754"/>
            <a:ext cx="2188402" cy="3428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D049C0D-0829-483A-A981-3C01CF6AB0A4}"/>
              </a:ext>
            </a:extLst>
          </p:cNvPr>
          <p:cNvSpPr txBox="1"/>
          <p:nvPr/>
        </p:nvSpPr>
        <p:spPr>
          <a:xfrm>
            <a:off x="4632599" y="1124256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BE2C2C"/>
                </a:solidFill>
                <a:latin typeface="Agency FB" panose="020B0503020202020204" pitchFamily="34" charset="0"/>
              </a:rPr>
              <a:t>Solutions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A15C26C-59E3-4D08-8947-6ED1D1150779}"/>
              </a:ext>
            </a:extLst>
          </p:cNvPr>
          <p:cNvSpPr txBox="1"/>
          <p:nvPr/>
        </p:nvSpPr>
        <p:spPr>
          <a:xfrm>
            <a:off x="8946743" y="1141044"/>
            <a:ext cx="1218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Conduite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4DB9B85-1B96-4352-A84E-7B0AF81E875E}"/>
              </a:ext>
            </a:extLst>
          </p:cNvPr>
          <p:cNvSpPr txBox="1"/>
          <p:nvPr/>
        </p:nvSpPr>
        <p:spPr>
          <a:xfrm>
            <a:off x="6534540" y="1141044"/>
            <a:ext cx="12811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Besoins et objectifs</a:t>
            </a:r>
          </a:p>
        </p:txBody>
      </p:sp>
      <p:sp>
        <p:nvSpPr>
          <p:cNvPr id="37" name="Rectangle à coins arrondis 21">
            <a:extLst>
              <a:ext uri="{FF2B5EF4-FFF2-40B4-BE49-F238E27FC236}">
                <a16:creationId xmlns:a16="http://schemas.microsoft.com/office/drawing/2014/main" id="{CC1B80B8-AB1C-4F51-B767-253421340515}"/>
              </a:ext>
            </a:extLst>
          </p:cNvPr>
          <p:cNvSpPr/>
          <p:nvPr/>
        </p:nvSpPr>
        <p:spPr>
          <a:xfrm flipV="1">
            <a:off x="1704101" y="1103605"/>
            <a:ext cx="2188402" cy="3428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64ABA3D-D1B3-426C-8722-A042E4AA8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1" b="21737"/>
          <a:stretch/>
        </p:blipFill>
        <p:spPr>
          <a:xfrm>
            <a:off x="3356043" y="1476938"/>
            <a:ext cx="6914720" cy="386424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9087CD-DD74-4D36-B4C4-B8EA19579EC5}"/>
              </a:ext>
            </a:extLst>
          </p:cNvPr>
          <p:cNvSpPr/>
          <p:nvPr/>
        </p:nvSpPr>
        <p:spPr>
          <a:xfrm>
            <a:off x="4328810" y="2052535"/>
            <a:ext cx="4961106" cy="26070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B98B71E-BC30-486C-9637-E27676BF9EA3}"/>
              </a:ext>
            </a:extLst>
          </p:cNvPr>
          <p:cNvGrpSpPr/>
          <p:nvPr/>
        </p:nvGrpSpPr>
        <p:grpSpPr>
          <a:xfrm>
            <a:off x="9994612" y="1516822"/>
            <a:ext cx="2098327" cy="3769280"/>
            <a:chOff x="8946743" y="1513114"/>
            <a:chExt cx="2118029" cy="3924997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FEBB3559-A5CD-4773-96F4-39AA67EFD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8" t="3860" r="3171" b="2799"/>
            <a:stretch/>
          </p:blipFill>
          <p:spPr>
            <a:xfrm>
              <a:off x="8946743" y="1513114"/>
              <a:ext cx="2118029" cy="3924997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1578EAA4-5F15-4AE8-9AF4-78D148BA8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9572" y="1890371"/>
              <a:ext cx="1799533" cy="3105835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A2E7342-6974-4326-BBCF-36E3B74D19DD}"/>
              </a:ext>
            </a:extLst>
          </p:cNvPr>
          <p:cNvSpPr/>
          <p:nvPr/>
        </p:nvSpPr>
        <p:spPr>
          <a:xfrm>
            <a:off x="10101981" y="1858570"/>
            <a:ext cx="1782794" cy="3003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84A382A-283E-495A-B1B4-173A31117A8A}"/>
              </a:ext>
            </a:extLst>
          </p:cNvPr>
          <p:cNvSpPr txBox="1"/>
          <p:nvPr/>
        </p:nvSpPr>
        <p:spPr>
          <a:xfrm>
            <a:off x="252916" y="2194309"/>
            <a:ext cx="3569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Fira Sans Condensed Medium" panose="020B0603050000020004" pitchFamily="34" charset="0"/>
              </a:rPr>
              <a:t>Solution proposée :</a:t>
            </a:r>
          </a:p>
          <a:p>
            <a:endParaRPr lang="fr-FR" dirty="0">
              <a:solidFill>
                <a:schemeClr val="accent1">
                  <a:lumMod val="50000"/>
                </a:schemeClr>
              </a:solidFill>
              <a:latin typeface="Fira Sans Condensed Medium" panose="020B06030500000200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Fira Sans Condensed Medium" panose="020B0603050000020004" pitchFamily="34" charset="0"/>
              </a:rPr>
              <a:t>Un site e-commerce intégralement responsive</a:t>
            </a:r>
          </a:p>
          <a:p>
            <a:pPr lvl="1"/>
            <a:endParaRPr lang="fr-FR" dirty="0">
              <a:solidFill>
                <a:schemeClr val="accent1">
                  <a:lumMod val="50000"/>
                </a:schemeClr>
              </a:solidFill>
              <a:latin typeface="Fira Sans Condensed Medium" panose="020B06030500000200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Fira Sans Condensed Medium" panose="020B0603050000020004" pitchFamily="34" charset="0"/>
              </a:rPr>
              <a:t>Font office / back office</a:t>
            </a:r>
          </a:p>
          <a:p>
            <a:pPr lvl="1"/>
            <a:endParaRPr lang="fr-FR" dirty="0">
              <a:solidFill>
                <a:schemeClr val="accent1">
                  <a:lumMod val="50000"/>
                </a:schemeClr>
              </a:solidFill>
              <a:latin typeface="Fira Sans Condensed Medium" panose="020B06030500000200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Fira Sans Condensed Medium" panose="020B0603050000020004" pitchFamily="34" charset="0"/>
              </a:rPr>
              <a:t>Sécurité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fr-FR" dirty="0">
              <a:solidFill>
                <a:schemeClr val="accent1">
                  <a:lumMod val="50000"/>
                </a:schemeClr>
              </a:solidFill>
              <a:latin typeface="Fira Sans Condensed Medium" panose="020B06030500000200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  <a:latin typeface="Fira Sans Condensed Medium" panose="020B0603050000020004" pitchFamily="34" charset="0"/>
              </a:rPr>
              <a:t>Maintenable et évolutif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B397E8F-4D15-4E9F-B37D-2F762032605C}"/>
              </a:ext>
            </a:extLst>
          </p:cNvPr>
          <p:cNvSpPr txBox="1"/>
          <p:nvPr/>
        </p:nvSpPr>
        <p:spPr>
          <a:xfrm>
            <a:off x="3892503" y="5423156"/>
            <a:ext cx="61430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Jourya </a:t>
            </a:r>
            <a:r>
              <a:rPr lang="fr-FR" dirty="0">
                <a:solidFill>
                  <a:srgbClr val="374151"/>
                </a:solidFill>
                <a:latin typeface="Fira Sans Condensed Medium" panose="020B0603050000020004" pitchFamily="34" charset="0"/>
              </a:rPr>
              <a:t>est u</a:t>
            </a:r>
            <a:r>
              <a:rPr lang="fr-FR" b="0" i="0" dirty="0">
                <a:solidFill>
                  <a:srgbClr val="374151"/>
                </a:solidFill>
                <a:effectLst/>
                <a:latin typeface="Fira Sans Condensed Medium" panose="020B0603050000020004" pitchFamily="34" charset="0"/>
              </a:rPr>
              <a:t>ne solution innovante pour automatiser efficacement vos processus de shopping en ligne</a:t>
            </a:r>
            <a:endParaRPr lang="fr-FR" dirty="0">
              <a:latin typeface="Fira Sans Condensed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Prése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tati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n  et</a:t>
              </a:r>
              <a:r>
                <a:rPr sz="1400" b="1" spc="-55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bjectifs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29" name="Rectangle à coins arrondis 21">
            <a:extLst>
              <a:ext uri="{FF2B5EF4-FFF2-40B4-BE49-F238E27FC236}">
                <a16:creationId xmlns:a16="http://schemas.microsoft.com/office/drawing/2014/main" id="{8DF67AE2-EFDD-47C2-B33C-A68C7DAB0735}"/>
              </a:ext>
            </a:extLst>
          </p:cNvPr>
          <p:cNvSpPr/>
          <p:nvPr/>
        </p:nvSpPr>
        <p:spPr>
          <a:xfrm flipV="1">
            <a:off x="6080905" y="1106754"/>
            <a:ext cx="2188402" cy="3428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2" name="Rectangle à coins arrondis 21">
            <a:extLst>
              <a:ext uri="{FF2B5EF4-FFF2-40B4-BE49-F238E27FC236}">
                <a16:creationId xmlns:a16="http://schemas.microsoft.com/office/drawing/2014/main" id="{3BFF1E2C-DB8E-4C71-8596-E56950616023}"/>
              </a:ext>
            </a:extLst>
          </p:cNvPr>
          <p:cNvSpPr/>
          <p:nvPr/>
        </p:nvSpPr>
        <p:spPr>
          <a:xfrm flipV="1">
            <a:off x="8269307" y="1106754"/>
            <a:ext cx="2188402" cy="3428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D049C0D-0829-483A-A981-3C01CF6AB0A4}"/>
              </a:ext>
            </a:extLst>
          </p:cNvPr>
          <p:cNvSpPr txBox="1"/>
          <p:nvPr/>
        </p:nvSpPr>
        <p:spPr>
          <a:xfrm>
            <a:off x="4632599" y="1124256"/>
            <a:ext cx="72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Solutions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A15C26C-59E3-4D08-8947-6ED1D1150779}"/>
              </a:ext>
            </a:extLst>
          </p:cNvPr>
          <p:cNvSpPr txBox="1"/>
          <p:nvPr/>
        </p:nvSpPr>
        <p:spPr>
          <a:xfrm>
            <a:off x="8946743" y="1141044"/>
            <a:ext cx="1218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Conduite du projet</a:t>
            </a:r>
          </a:p>
        </p:txBody>
      </p:sp>
      <p:sp>
        <p:nvSpPr>
          <p:cNvPr id="35" name="Rectangle à coins arrondis 21">
            <a:extLst>
              <a:ext uri="{FF2B5EF4-FFF2-40B4-BE49-F238E27FC236}">
                <a16:creationId xmlns:a16="http://schemas.microsoft.com/office/drawing/2014/main" id="{7FF76F6E-F01C-448E-863C-B5D7DE79F6F8}"/>
              </a:ext>
            </a:extLst>
          </p:cNvPr>
          <p:cNvSpPr/>
          <p:nvPr/>
        </p:nvSpPr>
        <p:spPr>
          <a:xfrm flipV="1">
            <a:off x="3937063" y="1105043"/>
            <a:ext cx="2188402" cy="3600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4DB9B85-1B96-4352-A84E-7B0AF81E875E}"/>
              </a:ext>
            </a:extLst>
          </p:cNvPr>
          <p:cNvSpPr txBox="1"/>
          <p:nvPr/>
        </p:nvSpPr>
        <p:spPr>
          <a:xfrm>
            <a:off x="6534540" y="1141044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C00000"/>
                </a:solidFill>
                <a:latin typeface="Agency FB" panose="020B0503020202020204" pitchFamily="34" charset="0"/>
              </a:rPr>
              <a:t>Besoins et objectifs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6AD2BCC-337D-485D-A2C0-B6F6B8CECF74}"/>
              </a:ext>
            </a:extLst>
          </p:cNvPr>
          <p:cNvSpPr txBox="1"/>
          <p:nvPr/>
        </p:nvSpPr>
        <p:spPr>
          <a:xfrm>
            <a:off x="2332174" y="1124256"/>
            <a:ext cx="80022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Problématique</a:t>
            </a:r>
          </a:p>
        </p:txBody>
      </p:sp>
      <p:sp>
        <p:nvSpPr>
          <p:cNvPr id="38" name="Rectangle à coins arrondis 21">
            <a:extLst>
              <a:ext uri="{FF2B5EF4-FFF2-40B4-BE49-F238E27FC236}">
                <a16:creationId xmlns:a16="http://schemas.microsoft.com/office/drawing/2014/main" id="{E3BF9699-EE69-4B54-8901-D7B5CABE4546}"/>
              </a:ext>
            </a:extLst>
          </p:cNvPr>
          <p:cNvSpPr/>
          <p:nvPr/>
        </p:nvSpPr>
        <p:spPr>
          <a:xfrm flipV="1">
            <a:off x="1753432" y="1102803"/>
            <a:ext cx="2188402" cy="3428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5B6BD05D-D744-4CA0-81E1-7CC3DFF4B4AE}"/>
              </a:ext>
            </a:extLst>
          </p:cNvPr>
          <p:cNvSpPr/>
          <p:nvPr/>
        </p:nvSpPr>
        <p:spPr>
          <a:xfrm rot="10800000">
            <a:off x="7076812" y="1004412"/>
            <a:ext cx="227322" cy="911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B01E292-3B46-4F14-B571-27153770DEE7}"/>
              </a:ext>
            </a:extLst>
          </p:cNvPr>
          <p:cNvSpPr txBox="1"/>
          <p:nvPr/>
        </p:nvSpPr>
        <p:spPr>
          <a:xfrm>
            <a:off x="8167516" y="4398156"/>
            <a:ext cx="3206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Fira Sans Condensed Medium" panose="020B0603050000020004" pitchFamily="34" charset="0"/>
              </a:rPr>
              <a:t>Objectifs :</a:t>
            </a:r>
          </a:p>
          <a:p>
            <a:pPr algn="ctr"/>
            <a:endParaRPr lang="fr-FR" sz="1600" b="1" dirty="0">
              <a:latin typeface="Fira Sans Condensed Medium" panose="020B06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Fira Sans Condensed Medium" panose="020B06030500000200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Consulter le catalogue</a:t>
            </a:r>
            <a:endParaRPr lang="fr-FR" sz="1600" dirty="0">
              <a:latin typeface="Fira Sans Condensed Medium" panose="020B0603050000020004" pitchFamily="34" charset="0"/>
              <a:ea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Fira Sans Condensed Medium" panose="020B0603050000020004" pitchFamily="34" charset="0"/>
                <a:ea typeface="Times New Roman" panose="02020603050405020304" pitchFamily="18" charset="0"/>
              </a:rPr>
              <a:t>Ajouter un produit au panier</a:t>
            </a:r>
            <a:endParaRPr lang="fr-FR" sz="1600" dirty="0">
              <a:effectLst/>
              <a:latin typeface="Fira Sans Condensed Medium" panose="020B06030500000200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Fira Sans Condensed Medium" panose="020B0603050000020004" pitchFamily="34" charset="0"/>
                <a:ea typeface="Symbol" panose="05050102010706020507" pitchFamily="18" charset="2"/>
                <a:cs typeface="Symbol" panose="05050102010706020507" pitchFamily="18" charset="2"/>
              </a:rPr>
              <a:t>Gérer le panier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Fira Sans Condensed Medium" panose="020B06030500000200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Passer des Commandes</a:t>
            </a:r>
            <a:endParaRPr lang="fr-FR" sz="1600" dirty="0">
              <a:effectLst/>
              <a:latin typeface="Fira Sans Condensed Medium" panose="020B06030500000200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C4129BC-D465-47B5-BD59-527FA5780395}"/>
              </a:ext>
            </a:extLst>
          </p:cNvPr>
          <p:cNvSpPr txBox="1"/>
          <p:nvPr/>
        </p:nvSpPr>
        <p:spPr>
          <a:xfrm>
            <a:off x="1354601" y="3115788"/>
            <a:ext cx="32062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Fira Sans Condensed Medium" panose="020B0603050000020004" pitchFamily="34" charset="0"/>
              </a:rPr>
              <a:t>B</a:t>
            </a:r>
            <a:r>
              <a:rPr lang="fr-FR" sz="1800" b="1" dirty="0">
                <a:latin typeface="Fira Sans Condensed Medium" panose="020B0603050000020004" pitchFamily="34" charset="0"/>
              </a:rPr>
              <a:t>esoin :</a:t>
            </a:r>
          </a:p>
          <a:p>
            <a:pPr algn="ctr"/>
            <a:endParaRPr lang="fr-FR" sz="1800" b="1" dirty="0">
              <a:latin typeface="Fira Sans Condensed Medium" panose="020B0603050000020004" pitchFamily="34" charset="0"/>
            </a:endParaRPr>
          </a:p>
          <a:p>
            <a:pPr algn="ctr"/>
            <a:r>
              <a:rPr lang="fr-FR" sz="1600" dirty="0">
                <a:latin typeface="Fira Sans Condensed Medium" panose="020B0603050000020004" pitchFamily="34" charset="0"/>
                <a:ea typeface="Times New Roman" panose="02020603050405020304" pitchFamily="18" charset="0"/>
              </a:rPr>
              <a:t>une solution d'automatisation du processus d'achat</a:t>
            </a:r>
            <a:endParaRPr lang="fr-FR" sz="1600" b="1" dirty="0">
              <a:latin typeface="Fira Sans Condensed Medium" panose="020B0603050000020004" pitchFamily="34" charset="0"/>
            </a:endParaRPr>
          </a:p>
        </p:txBody>
      </p:sp>
      <p:sp>
        <p:nvSpPr>
          <p:cNvPr id="101" name="Block Arc 7">
            <a:extLst>
              <a:ext uri="{FF2B5EF4-FFF2-40B4-BE49-F238E27FC236}">
                <a16:creationId xmlns:a16="http://schemas.microsoft.com/office/drawing/2014/main" id="{92E95F33-E073-43C0-850F-7B0822FCABC5}"/>
              </a:ext>
            </a:extLst>
          </p:cNvPr>
          <p:cNvSpPr/>
          <p:nvPr/>
        </p:nvSpPr>
        <p:spPr>
          <a:xfrm rot="15300000" flipH="1">
            <a:off x="777337" y="1561634"/>
            <a:ext cx="4281705" cy="4281705"/>
          </a:xfrm>
          <a:prstGeom prst="blockArc">
            <a:avLst>
              <a:gd name="adj1" fmla="val 9123518"/>
              <a:gd name="adj2" fmla="val 21023171"/>
              <a:gd name="adj3" fmla="val 14424"/>
            </a:avLst>
          </a:prstGeom>
          <a:solidFill>
            <a:srgbClr val="7C8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56F57F8-0E17-43FC-ABC9-7C92F4C6F428}"/>
              </a:ext>
            </a:extLst>
          </p:cNvPr>
          <p:cNvSpPr/>
          <p:nvPr/>
        </p:nvSpPr>
        <p:spPr>
          <a:xfrm>
            <a:off x="2874359" y="5230551"/>
            <a:ext cx="4673600" cy="608686"/>
          </a:xfrm>
          <a:prstGeom prst="rect">
            <a:avLst/>
          </a:prstGeom>
          <a:solidFill>
            <a:srgbClr val="7C8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row: Circular 6">
            <a:extLst>
              <a:ext uri="{FF2B5EF4-FFF2-40B4-BE49-F238E27FC236}">
                <a16:creationId xmlns:a16="http://schemas.microsoft.com/office/drawing/2014/main" id="{E3B16101-BFC8-467A-86DD-BB3657D263AC}"/>
              </a:ext>
            </a:extLst>
          </p:cNvPr>
          <p:cNvSpPr/>
          <p:nvPr/>
        </p:nvSpPr>
        <p:spPr>
          <a:xfrm rot="5232764" flipH="1">
            <a:off x="586201" y="1272092"/>
            <a:ext cx="4882826" cy="4882826"/>
          </a:xfrm>
          <a:prstGeom prst="circularArrow">
            <a:avLst>
              <a:gd name="adj1" fmla="val 12500"/>
              <a:gd name="adj2" fmla="val 1097609"/>
              <a:gd name="adj3" fmla="val 20457681"/>
              <a:gd name="adj4" fmla="val 10800000"/>
              <a:gd name="adj5" fmla="val 12500"/>
            </a:avLst>
          </a:prstGeom>
          <a:solidFill>
            <a:srgbClr val="BE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510EB1C-5DD3-4D5B-BE82-37EA425CBF82}"/>
              </a:ext>
            </a:extLst>
          </p:cNvPr>
          <p:cNvSpPr/>
          <p:nvPr/>
        </p:nvSpPr>
        <p:spPr>
          <a:xfrm>
            <a:off x="0" y="5220422"/>
            <a:ext cx="3308941" cy="608686"/>
          </a:xfrm>
          <a:prstGeom prst="rect">
            <a:avLst/>
          </a:prstGeom>
          <a:solidFill>
            <a:srgbClr val="BE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Triangle 11">
            <a:extLst>
              <a:ext uri="{FF2B5EF4-FFF2-40B4-BE49-F238E27FC236}">
                <a16:creationId xmlns:a16="http://schemas.microsoft.com/office/drawing/2014/main" id="{00054DFB-5469-4DDA-B19E-4FAF95902EDA}"/>
              </a:ext>
            </a:extLst>
          </p:cNvPr>
          <p:cNvSpPr/>
          <p:nvPr/>
        </p:nvSpPr>
        <p:spPr>
          <a:xfrm rot="13500000">
            <a:off x="7069869" y="5080234"/>
            <a:ext cx="909320" cy="909320"/>
          </a:xfrm>
          <a:prstGeom prst="rtTriangle">
            <a:avLst/>
          </a:prstGeom>
          <a:solidFill>
            <a:srgbClr val="7C8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D3DDDE06-AE96-4D2B-AB56-863251700F27}"/>
              </a:ext>
            </a:extLst>
          </p:cNvPr>
          <p:cNvSpPr>
            <a:spLocks/>
          </p:cNvSpPr>
          <p:nvPr/>
        </p:nvSpPr>
        <p:spPr bwMode="auto">
          <a:xfrm>
            <a:off x="2719890" y="4099154"/>
            <a:ext cx="35823" cy="52357"/>
          </a:xfrm>
          <a:custGeom>
            <a:avLst/>
            <a:gdLst>
              <a:gd name="T0" fmla="*/ 0 w 13"/>
              <a:gd name="T1" fmla="*/ 3 h 19"/>
              <a:gd name="T2" fmla="*/ 4 w 13"/>
              <a:gd name="T3" fmla="*/ 0 h 19"/>
              <a:gd name="T4" fmla="*/ 10 w 13"/>
              <a:gd name="T5" fmla="*/ 5 h 19"/>
              <a:gd name="T6" fmla="*/ 5 w 13"/>
              <a:gd name="T7" fmla="*/ 18 h 19"/>
              <a:gd name="T8" fmla="*/ 0 w 13"/>
              <a:gd name="T9" fmla="*/ 15 h 19"/>
              <a:gd name="T10" fmla="*/ 0 w 13"/>
              <a:gd name="T11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9">
                <a:moveTo>
                  <a:pt x="0" y="3"/>
                </a:moveTo>
                <a:cubicBezTo>
                  <a:pt x="2" y="2"/>
                  <a:pt x="3" y="1"/>
                  <a:pt x="4" y="0"/>
                </a:cubicBezTo>
                <a:cubicBezTo>
                  <a:pt x="6" y="2"/>
                  <a:pt x="8" y="3"/>
                  <a:pt x="10" y="5"/>
                </a:cubicBezTo>
                <a:cubicBezTo>
                  <a:pt x="13" y="10"/>
                  <a:pt x="11" y="17"/>
                  <a:pt x="5" y="18"/>
                </a:cubicBezTo>
                <a:cubicBezTo>
                  <a:pt x="4" y="19"/>
                  <a:pt x="2" y="17"/>
                  <a:pt x="0" y="15"/>
                </a:cubicBezTo>
                <a:cubicBezTo>
                  <a:pt x="7" y="11"/>
                  <a:pt x="5" y="7"/>
                  <a:pt x="0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7">
            <a:extLst>
              <a:ext uri="{FF2B5EF4-FFF2-40B4-BE49-F238E27FC236}">
                <a16:creationId xmlns:a16="http://schemas.microsoft.com/office/drawing/2014/main" id="{FCDB4F89-2BBA-4C08-8102-F418C54B4DF0}"/>
              </a:ext>
            </a:extLst>
          </p:cNvPr>
          <p:cNvSpPr>
            <a:spLocks/>
          </p:cNvSpPr>
          <p:nvPr/>
        </p:nvSpPr>
        <p:spPr bwMode="auto">
          <a:xfrm>
            <a:off x="3875871" y="3017575"/>
            <a:ext cx="24801" cy="30312"/>
          </a:xfrm>
          <a:custGeom>
            <a:avLst/>
            <a:gdLst>
              <a:gd name="T0" fmla="*/ 0 w 9"/>
              <a:gd name="T1" fmla="*/ 10 h 11"/>
              <a:gd name="T2" fmla="*/ 2 w 9"/>
              <a:gd name="T3" fmla="*/ 1 h 11"/>
              <a:gd name="T4" fmla="*/ 8 w 9"/>
              <a:gd name="T5" fmla="*/ 1 h 11"/>
              <a:gd name="T6" fmla="*/ 9 w 9"/>
              <a:gd name="T7" fmla="*/ 3 h 11"/>
              <a:gd name="T8" fmla="*/ 8 w 9"/>
              <a:gd name="T9" fmla="*/ 4 h 11"/>
              <a:gd name="T10" fmla="*/ 2 w 9"/>
              <a:gd name="T11" fmla="*/ 11 h 11"/>
              <a:gd name="T12" fmla="*/ 0 w 9"/>
              <a:gd name="T13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1">
                <a:moveTo>
                  <a:pt x="0" y="10"/>
                </a:moveTo>
                <a:cubicBezTo>
                  <a:pt x="1" y="7"/>
                  <a:pt x="1" y="4"/>
                  <a:pt x="2" y="1"/>
                </a:cubicBezTo>
                <a:cubicBezTo>
                  <a:pt x="2" y="0"/>
                  <a:pt x="6" y="1"/>
                  <a:pt x="8" y="1"/>
                </a:cubicBezTo>
                <a:cubicBezTo>
                  <a:pt x="9" y="1"/>
                  <a:pt x="9" y="2"/>
                  <a:pt x="9" y="3"/>
                </a:cubicBezTo>
                <a:cubicBezTo>
                  <a:pt x="9" y="3"/>
                  <a:pt x="8" y="4"/>
                  <a:pt x="8" y="4"/>
                </a:cubicBezTo>
                <a:cubicBezTo>
                  <a:pt x="3" y="3"/>
                  <a:pt x="2" y="7"/>
                  <a:pt x="2" y="11"/>
                </a:cubicBezTo>
                <a:cubicBezTo>
                  <a:pt x="1" y="11"/>
                  <a:pt x="1" y="10"/>
                  <a:pt x="0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">
            <a:extLst>
              <a:ext uri="{FF2B5EF4-FFF2-40B4-BE49-F238E27FC236}">
                <a16:creationId xmlns:a16="http://schemas.microsoft.com/office/drawing/2014/main" id="{FA34CFC5-AB2D-4AC0-8A13-B0B03BC99F36}"/>
              </a:ext>
            </a:extLst>
          </p:cNvPr>
          <p:cNvGrpSpPr/>
          <p:nvPr/>
        </p:nvGrpSpPr>
        <p:grpSpPr>
          <a:xfrm>
            <a:off x="9997314" y="6187440"/>
            <a:ext cx="2194686" cy="670560"/>
            <a:chOff x="6949440" y="4472940"/>
            <a:chExt cx="2194686" cy="670560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B3D579E-444F-4661-8571-50044FFCE904}"/>
                </a:ext>
              </a:extLst>
            </p:cNvPr>
            <p:cNvSpPr/>
            <p:nvPr/>
          </p:nvSpPr>
          <p:spPr>
            <a:xfrm>
              <a:off x="7106412" y="4472940"/>
              <a:ext cx="2037714" cy="670560"/>
            </a:xfrm>
            <a:custGeom>
              <a:avLst/>
              <a:gdLst/>
              <a:ahLst/>
              <a:cxnLst/>
              <a:rect l="l" t="t" r="r" b="b"/>
              <a:pathLst>
                <a:path w="2037715" h="670560">
                  <a:moveTo>
                    <a:pt x="2037575" y="0"/>
                  </a:moveTo>
                  <a:lnTo>
                    <a:pt x="670560" y="0"/>
                  </a:lnTo>
                  <a:lnTo>
                    <a:pt x="669036" y="0"/>
                  </a:lnTo>
                  <a:lnTo>
                    <a:pt x="669036" y="1524"/>
                  </a:lnTo>
                  <a:lnTo>
                    <a:pt x="0" y="670560"/>
                  </a:lnTo>
                  <a:lnTo>
                    <a:pt x="669036" y="670560"/>
                  </a:lnTo>
                  <a:lnTo>
                    <a:pt x="670560" y="670560"/>
                  </a:lnTo>
                  <a:lnTo>
                    <a:pt x="2037575" y="670560"/>
                  </a:lnTo>
                  <a:lnTo>
                    <a:pt x="2037575" y="0"/>
                  </a:lnTo>
                  <a:close/>
                </a:path>
              </a:pathLst>
            </a:custGeom>
            <a:solidFill>
              <a:srgbClr val="7C89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D3E90A4-DBA7-4281-9C67-376D9977BD90}"/>
                </a:ext>
              </a:extLst>
            </p:cNvPr>
            <p:cNvSpPr/>
            <p:nvPr/>
          </p:nvSpPr>
          <p:spPr>
            <a:xfrm>
              <a:off x="6949440" y="4646676"/>
              <a:ext cx="2194560" cy="304800"/>
            </a:xfrm>
            <a:custGeom>
              <a:avLst/>
              <a:gdLst/>
              <a:ahLst/>
              <a:cxnLst/>
              <a:rect l="l" t="t" r="r" b="b"/>
              <a:pathLst>
                <a:path w="2194559" h="304800">
                  <a:moveTo>
                    <a:pt x="2194560" y="0"/>
                  </a:moveTo>
                  <a:lnTo>
                    <a:pt x="304800" y="0"/>
                  </a:lnTo>
                  <a:lnTo>
                    <a:pt x="298704" y="0"/>
                  </a:lnTo>
                  <a:lnTo>
                    <a:pt x="298704" y="6096"/>
                  </a:lnTo>
                  <a:lnTo>
                    <a:pt x="0" y="304800"/>
                  </a:lnTo>
                  <a:lnTo>
                    <a:pt x="298704" y="304800"/>
                  </a:lnTo>
                  <a:lnTo>
                    <a:pt x="304800" y="304800"/>
                  </a:lnTo>
                  <a:lnTo>
                    <a:pt x="2194560" y="304800"/>
                  </a:lnTo>
                  <a:lnTo>
                    <a:pt x="21945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6B6B">
                    <a:shade val="30000"/>
                    <a:satMod val="115000"/>
                  </a:srgbClr>
                </a:gs>
                <a:gs pos="50000">
                  <a:srgbClr val="FF6B6B">
                    <a:shade val="67500"/>
                    <a:satMod val="115000"/>
                  </a:srgbClr>
                </a:gs>
                <a:gs pos="100000">
                  <a:srgbClr val="FF6B6B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2">
            <a:extLst>
              <a:ext uri="{FF2B5EF4-FFF2-40B4-BE49-F238E27FC236}">
                <a16:creationId xmlns:a16="http://schemas.microsoft.com/office/drawing/2014/main" id="{473ED867-7DBF-44EC-B997-00068D1D01EE}"/>
              </a:ext>
            </a:extLst>
          </p:cNvPr>
          <p:cNvSpPr/>
          <p:nvPr/>
        </p:nvSpPr>
        <p:spPr>
          <a:xfrm>
            <a:off x="9956801" y="6665976"/>
            <a:ext cx="394970" cy="131445"/>
          </a:xfrm>
          <a:custGeom>
            <a:avLst/>
            <a:gdLst/>
            <a:ahLst/>
            <a:cxnLst/>
            <a:rect l="l" t="t" r="r" b="b"/>
            <a:pathLst>
              <a:path w="394970" h="131445">
                <a:moveTo>
                  <a:pt x="394715" y="0"/>
                </a:moveTo>
                <a:lnTo>
                  <a:pt x="0" y="0"/>
                </a:lnTo>
                <a:lnTo>
                  <a:pt x="266700" y="131064"/>
                </a:lnTo>
                <a:lnTo>
                  <a:pt x="394715" y="0"/>
                </a:lnTo>
                <a:close/>
              </a:path>
            </a:pathLst>
          </a:custGeom>
          <a:solidFill>
            <a:srgbClr val="FF6B6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D3193C-1D8A-46CC-8895-BEC41061A993}"/>
              </a:ext>
            </a:extLst>
          </p:cNvPr>
          <p:cNvGrpSpPr/>
          <p:nvPr/>
        </p:nvGrpSpPr>
        <p:grpSpPr>
          <a:xfrm>
            <a:off x="68177" y="60580"/>
            <a:ext cx="12055646" cy="806194"/>
            <a:chOff x="67224" y="192026"/>
            <a:chExt cx="12055646" cy="959871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44659CF-AC23-4B81-A2C0-3C6F27E84AEB}"/>
                </a:ext>
              </a:extLst>
            </p:cNvPr>
            <p:cNvGrpSpPr/>
            <p:nvPr/>
          </p:nvGrpSpPr>
          <p:grpSpPr>
            <a:xfrm>
              <a:off x="67224" y="192026"/>
              <a:ext cx="12055646" cy="959871"/>
              <a:chOff x="67240" y="277900"/>
              <a:chExt cx="11416528" cy="565313"/>
            </a:xfrm>
            <a:gradFill flip="none" rotWithShape="1">
              <a:gsLst>
                <a:gs pos="0">
                  <a:srgbClr val="E5E8EC">
                    <a:shade val="30000"/>
                    <a:satMod val="115000"/>
                  </a:srgbClr>
                </a:gs>
                <a:gs pos="50000">
                  <a:srgbClr val="E5E8EC">
                    <a:shade val="67500"/>
                    <a:satMod val="115000"/>
                  </a:srgbClr>
                </a:gs>
                <a:gs pos="100000">
                  <a:srgbClr val="E5E8EC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3409EDF6-2BE5-414C-B2D6-B88479505F22}"/>
                  </a:ext>
                </a:extLst>
              </p:cNvPr>
              <p:cNvSpPr/>
              <p:nvPr/>
            </p:nvSpPr>
            <p:spPr>
              <a:xfrm>
                <a:off x="67240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45B9A656-7A53-4D21-9714-2F392B17BA8E}"/>
                  </a:ext>
                </a:extLst>
              </p:cNvPr>
              <p:cNvSpPr/>
              <p:nvPr/>
            </p:nvSpPr>
            <p:spPr>
              <a:xfrm>
                <a:off x="2034988" y="277902"/>
                <a:ext cx="1577788" cy="565311"/>
              </a:xfrm>
              <a:prstGeom prst="roundRect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FB018800-C0B2-473D-B9DC-CE9FD29F99F2}"/>
                  </a:ext>
                </a:extLst>
              </p:cNvPr>
              <p:cNvSpPr/>
              <p:nvPr/>
            </p:nvSpPr>
            <p:spPr>
              <a:xfrm>
                <a:off x="7938232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AA5E0F92-E7E5-494A-9888-2B0DFC906D29}"/>
                  </a:ext>
                </a:extLst>
              </p:cNvPr>
              <p:cNvSpPr/>
              <p:nvPr/>
            </p:nvSpPr>
            <p:spPr>
              <a:xfrm>
                <a:off x="5970484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4F214FEE-E2D4-42CB-9276-80471EB67E3D}"/>
                  </a:ext>
                </a:extLst>
              </p:cNvPr>
              <p:cNvSpPr/>
              <p:nvPr/>
            </p:nvSpPr>
            <p:spPr>
              <a:xfrm>
                <a:off x="4002736" y="277901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FDA7F0C9-7D00-4D66-BD45-2C9E693A2F04}"/>
                  </a:ext>
                </a:extLst>
              </p:cNvPr>
              <p:cNvSpPr/>
              <p:nvPr/>
            </p:nvSpPr>
            <p:spPr>
              <a:xfrm>
                <a:off x="9905980" y="277900"/>
                <a:ext cx="1577788" cy="56531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Flèche : droite 11">
                <a:extLst>
                  <a:ext uri="{FF2B5EF4-FFF2-40B4-BE49-F238E27FC236}">
                    <a16:creationId xmlns:a16="http://schemas.microsoft.com/office/drawing/2014/main" id="{B34FC197-C62B-4F04-8651-0B48AE5DB2E3}"/>
                  </a:ext>
                </a:extLst>
              </p:cNvPr>
              <p:cNvSpPr/>
              <p:nvPr/>
            </p:nvSpPr>
            <p:spPr>
              <a:xfrm>
                <a:off x="1645028" y="527901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E5E8EC">
                      <a:shade val="30000"/>
                      <a:satMod val="115000"/>
                    </a:srgbClr>
                  </a:gs>
                  <a:gs pos="50000">
                    <a:srgbClr val="E5E8EC">
                      <a:shade val="67500"/>
                      <a:satMod val="115000"/>
                    </a:srgbClr>
                  </a:gs>
                  <a:gs pos="100000">
                    <a:srgbClr val="E5E8EC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Flèche : droite 12">
                <a:extLst>
                  <a:ext uri="{FF2B5EF4-FFF2-40B4-BE49-F238E27FC236}">
                    <a16:creationId xmlns:a16="http://schemas.microsoft.com/office/drawing/2014/main" id="{B235CBAB-C971-47ED-A4B5-82F3B4688545}"/>
                  </a:ext>
                </a:extLst>
              </p:cNvPr>
              <p:cNvSpPr/>
              <p:nvPr/>
            </p:nvSpPr>
            <p:spPr>
              <a:xfrm>
                <a:off x="3612776" y="529472"/>
                <a:ext cx="389960" cy="160256"/>
              </a:xfrm>
              <a:prstGeom prst="rightArrow">
                <a:avLst/>
              </a:prstGeom>
              <a:gradFill flip="none" rotWithShape="1">
                <a:gsLst>
                  <a:gs pos="0">
                    <a:srgbClr val="7C899A">
                      <a:shade val="30000"/>
                      <a:satMod val="115000"/>
                    </a:srgbClr>
                  </a:gs>
                  <a:gs pos="50000">
                    <a:srgbClr val="7C899A">
                      <a:shade val="67500"/>
                      <a:satMod val="115000"/>
                    </a:srgbClr>
                  </a:gs>
                  <a:gs pos="100000">
                    <a:srgbClr val="7C899A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Flèche : droite 13">
                <a:extLst>
                  <a:ext uri="{FF2B5EF4-FFF2-40B4-BE49-F238E27FC236}">
                    <a16:creationId xmlns:a16="http://schemas.microsoft.com/office/drawing/2014/main" id="{4E66C949-83B6-4D20-8D06-64E5F52BEAD8}"/>
                  </a:ext>
                </a:extLst>
              </p:cNvPr>
              <p:cNvSpPr/>
              <p:nvPr/>
            </p:nvSpPr>
            <p:spPr>
              <a:xfrm>
                <a:off x="5588319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Flèche : droite 14">
                <a:extLst>
                  <a:ext uri="{FF2B5EF4-FFF2-40B4-BE49-F238E27FC236}">
                    <a16:creationId xmlns:a16="http://schemas.microsoft.com/office/drawing/2014/main" id="{3238B279-76E4-470A-A53F-F6B32A53F98D}"/>
                  </a:ext>
                </a:extLst>
              </p:cNvPr>
              <p:cNvSpPr/>
              <p:nvPr/>
            </p:nvSpPr>
            <p:spPr>
              <a:xfrm>
                <a:off x="7548272" y="527901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lèche : droite 15">
                <a:extLst>
                  <a:ext uri="{FF2B5EF4-FFF2-40B4-BE49-F238E27FC236}">
                    <a16:creationId xmlns:a16="http://schemas.microsoft.com/office/drawing/2014/main" id="{86EC1D10-4C97-44F0-B76A-BB1FE3B1D13A}"/>
                  </a:ext>
                </a:extLst>
              </p:cNvPr>
              <p:cNvSpPr/>
              <p:nvPr/>
            </p:nvSpPr>
            <p:spPr>
              <a:xfrm>
                <a:off x="9519507" y="520500"/>
                <a:ext cx="389960" cy="160256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26D8E6-79B3-4C88-9B6D-4A5A97C041F2}"/>
                </a:ext>
              </a:extLst>
            </p:cNvPr>
            <p:cNvSpPr txBox="1"/>
            <p:nvPr/>
          </p:nvSpPr>
          <p:spPr>
            <a:xfrm>
              <a:off x="251963" y="543380"/>
              <a:ext cx="1467520" cy="36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61A2D325-8499-4008-AC0E-6732EFC1EA24}"/>
                </a:ext>
              </a:extLst>
            </p:cNvPr>
            <p:cNvSpPr txBox="1"/>
            <p:nvPr/>
          </p:nvSpPr>
          <p:spPr>
            <a:xfrm>
              <a:off x="2425737" y="435041"/>
              <a:ext cx="1104900" cy="519893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67310" marR="5080" indent="-55244">
                <a:lnSpc>
                  <a:spcPts val="1620"/>
                </a:lnSpc>
                <a:spcBef>
                  <a:spcPts val="204"/>
                </a:spcBef>
              </a:pP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Prése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n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tati</a:t>
              </a:r>
              <a:r>
                <a:rPr sz="1400" b="1" spc="-10" dirty="0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>
                  <a:solidFill>
                    <a:schemeClr val="bg1"/>
                  </a:solidFill>
                  <a:latin typeface="Arial"/>
                  <a:cs typeface="Arial"/>
                </a:rPr>
                <a:t>n  et</a:t>
              </a:r>
              <a:r>
                <a:rPr sz="1400" b="1" spc="-55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o</a:t>
              </a:r>
              <a:r>
                <a:rPr sz="1400" b="1" dirty="0" err="1">
                  <a:solidFill>
                    <a:schemeClr val="bg1"/>
                  </a:solidFill>
                  <a:latin typeface="Arial"/>
                  <a:cs typeface="Arial"/>
                </a:rPr>
                <a:t>bjectifs</a:t>
              </a:r>
              <a:endParaRPr sz="1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74B4B5F-BB2D-4CD2-871D-16ABEB1FAF32}"/>
                </a:ext>
              </a:extLst>
            </p:cNvPr>
            <p:cNvSpPr txBox="1"/>
            <p:nvPr/>
          </p:nvSpPr>
          <p:spPr>
            <a:xfrm>
              <a:off x="4034951" y="420607"/>
              <a:ext cx="1930138" cy="502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124460" algn="ctr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5" dirty="0">
                  <a:latin typeface="Arial"/>
                  <a:cs typeface="Arial"/>
                </a:rPr>
                <a:t>Méthodes et outils technologiques</a:t>
              </a:r>
              <a:endParaRPr lang="fr-FR" sz="1400" b="1" dirty="0">
                <a:latin typeface="Arial"/>
                <a:cs typeface="Arial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7748A32-978D-4454-B9C7-BD32A2B68795}"/>
                </a:ext>
              </a:extLst>
            </p:cNvPr>
            <p:cNvSpPr txBox="1"/>
            <p:nvPr/>
          </p:nvSpPr>
          <p:spPr>
            <a:xfrm>
              <a:off x="6521396" y="420607"/>
              <a:ext cx="1336249" cy="503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5080" indent="220979">
                <a:lnSpc>
                  <a:spcPts val="1620"/>
                </a:lnSpc>
                <a:spcBef>
                  <a:spcPts val="204"/>
                </a:spcBef>
              </a:pPr>
              <a:r>
                <a:rPr lang="fr-FR" sz="1400" b="1" spc="-10" dirty="0">
                  <a:latin typeface="Arial"/>
                  <a:cs typeface="Arial"/>
                </a:rPr>
                <a:t>Analyse </a:t>
              </a:r>
              <a:r>
                <a:rPr lang="fr-FR" sz="1400" b="1" spc="-5" dirty="0">
                  <a:latin typeface="Arial"/>
                  <a:cs typeface="Arial"/>
                </a:rPr>
                <a:t> </a:t>
              </a:r>
              <a:r>
                <a:rPr lang="fr-FR" sz="1400" b="1" spc="-10" dirty="0">
                  <a:latin typeface="Arial"/>
                  <a:cs typeface="Arial"/>
                </a:rPr>
                <a:t>Con</a:t>
              </a:r>
              <a:r>
                <a:rPr lang="fr-FR" sz="1400" b="1" dirty="0">
                  <a:latin typeface="Arial"/>
                  <a:cs typeface="Arial"/>
                </a:rPr>
                <a:t>ce</a:t>
              </a:r>
              <a:r>
                <a:rPr lang="fr-FR" sz="1400" b="1" spc="-10" dirty="0">
                  <a:latin typeface="Arial"/>
                  <a:cs typeface="Arial"/>
                </a:rPr>
                <a:t>p</a:t>
              </a:r>
              <a:r>
                <a:rPr lang="fr-FR" sz="1400" b="1" dirty="0">
                  <a:latin typeface="Arial"/>
                  <a:cs typeface="Arial"/>
                </a:rPr>
                <a:t>t</a:t>
              </a:r>
              <a:r>
                <a:rPr lang="fr-FR" sz="1400" b="1" spc="-10" dirty="0">
                  <a:latin typeface="Arial"/>
                  <a:cs typeface="Arial"/>
                </a:rPr>
                <a:t>u</a:t>
              </a:r>
              <a:r>
                <a:rPr lang="fr-FR" sz="1400" b="1" dirty="0">
                  <a:latin typeface="Arial"/>
                  <a:cs typeface="Arial"/>
                </a:rPr>
                <a:t>elle</a:t>
              </a:r>
              <a:endParaRPr lang="fr-FR" sz="1400" dirty="0">
                <a:latin typeface="Arial"/>
                <a:cs typeface="Arial"/>
              </a:endParaRPr>
            </a:p>
          </p:txBody>
        </p:sp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4A413700-D6C0-47F8-9E20-4AFC7E0DB12D}"/>
                </a:ext>
              </a:extLst>
            </p:cNvPr>
            <p:cNvSpPr txBox="1"/>
            <p:nvPr/>
          </p:nvSpPr>
          <p:spPr>
            <a:xfrm>
              <a:off x="8736163" y="543380"/>
              <a:ext cx="97663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10" dirty="0">
                  <a:latin typeface="Arial"/>
                  <a:cs typeface="Arial"/>
                </a:rPr>
                <a:t>R</a:t>
              </a:r>
              <a:r>
                <a:rPr sz="1400" b="1" dirty="0">
                  <a:latin typeface="Arial"/>
                  <a:cs typeface="Arial"/>
                </a:rPr>
                <a:t>éalisati</a:t>
              </a:r>
              <a:r>
                <a:rPr sz="1400" b="1" spc="-10" dirty="0">
                  <a:latin typeface="Arial"/>
                  <a:cs typeface="Arial"/>
                </a:rPr>
                <a:t>o</a:t>
              </a:r>
              <a:r>
                <a:rPr sz="1400" b="1" dirty="0">
                  <a:latin typeface="Arial"/>
                  <a:cs typeface="Arial"/>
                </a:rPr>
                <a:t>n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25" name="object 34">
              <a:extLst>
                <a:ext uri="{FF2B5EF4-FFF2-40B4-BE49-F238E27FC236}">
                  <a16:creationId xmlns:a16="http://schemas.microsoft.com/office/drawing/2014/main" id="{F784BDA7-7F3D-47C8-BAC9-F1A10DD9D0DA}"/>
                </a:ext>
              </a:extLst>
            </p:cNvPr>
            <p:cNvSpPr txBox="1"/>
            <p:nvPr/>
          </p:nvSpPr>
          <p:spPr>
            <a:xfrm>
              <a:off x="10794448" y="557824"/>
              <a:ext cx="99441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Conclusion</a:t>
              </a:r>
              <a:endParaRPr sz="1400" dirty="0">
                <a:latin typeface="Arial"/>
                <a:cs typeface="Arial"/>
              </a:endParaRP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93CE822-6D4A-479D-8DE1-5E51F332F11C}"/>
              </a:ext>
            </a:extLst>
          </p:cNvPr>
          <p:cNvGrpSpPr/>
          <p:nvPr/>
        </p:nvGrpSpPr>
        <p:grpSpPr>
          <a:xfrm>
            <a:off x="1734292" y="984020"/>
            <a:ext cx="8723416" cy="410940"/>
            <a:chOff x="1734292" y="984020"/>
            <a:chExt cx="8723416" cy="410940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A0F94764-CBFA-460F-9C15-F2BBD6874576}"/>
                </a:ext>
              </a:extLst>
            </p:cNvPr>
            <p:cNvGrpSpPr/>
            <p:nvPr/>
          </p:nvGrpSpPr>
          <p:grpSpPr>
            <a:xfrm>
              <a:off x="1734292" y="1105043"/>
              <a:ext cx="8723416" cy="289917"/>
              <a:chOff x="1336702" y="772705"/>
              <a:chExt cx="6900510" cy="289917"/>
            </a:xfrm>
          </p:grpSpPr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340AA79-86C1-42BB-8238-38A680669FDB}"/>
                  </a:ext>
                </a:extLst>
              </p:cNvPr>
              <p:cNvSpPr txBox="1"/>
              <p:nvPr/>
            </p:nvSpPr>
            <p:spPr>
              <a:xfrm>
                <a:off x="1809646" y="791918"/>
                <a:ext cx="63300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7C899A"/>
                    </a:solidFill>
                    <a:latin typeface="Agency FB" panose="020B0503020202020204" pitchFamily="34" charset="0"/>
                  </a:rPr>
                  <a:t>Problématique</a:t>
                </a:r>
              </a:p>
            </p:txBody>
          </p:sp>
          <p:sp>
            <p:nvSpPr>
              <p:cNvPr id="31" name="Rectangle à coins arrondis 21">
                <a:extLst>
                  <a:ext uri="{FF2B5EF4-FFF2-40B4-BE49-F238E27FC236}">
                    <a16:creationId xmlns:a16="http://schemas.microsoft.com/office/drawing/2014/main" id="{5B9B4130-3F01-415B-BD8F-6A99DABA023B}"/>
                  </a:ext>
                </a:extLst>
              </p:cNvPr>
              <p:cNvSpPr/>
              <p:nvPr/>
            </p:nvSpPr>
            <p:spPr>
              <a:xfrm flipV="1">
                <a:off x="1336702" y="774417"/>
                <a:ext cx="1731098" cy="34289"/>
              </a:xfrm>
              <a:prstGeom prst="roundRect">
                <a:avLst/>
              </a:prstGeom>
              <a:solidFill>
                <a:srgbClr val="7C899A"/>
              </a:solidFill>
              <a:ln>
                <a:solidFill>
                  <a:srgbClr val="7C8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32" name="Rectangle à coins arrondis 21">
                <a:extLst>
                  <a:ext uri="{FF2B5EF4-FFF2-40B4-BE49-F238E27FC236}">
                    <a16:creationId xmlns:a16="http://schemas.microsoft.com/office/drawing/2014/main" id="{3BFF1E2C-DB8E-4C71-8596-E56950616023}"/>
                  </a:ext>
                </a:extLst>
              </p:cNvPr>
              <p:cNvSpPr/>
              <p:nvPr/>
            </p:nvSpPr>
            <p:spPr>
              <a:xfrm flipV="1">
                <a:off x="6506114" y="774416"/>
                <a:ext cx="1731098" cy="34289"/>
              </a:xfrm>
              <a:prstGeom prst="roundRect">
                <a:avLst/>
              </a:prstGeom>
              <a:solidFill>
                <a:srgbClr val="BE2C2C"/>
              </a:solidFill>
              <a:ln>
                <a:solidFill>
                  <a:srgbClr val="BE2C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ED049C0D-0829-483A-A981-3C01CF6AB0A4}"/>
                  </a:ext>
                </a:extLst>
              </p:cNvPr>
              <p:cNvSpPr txBox="1"/>
              <p:nvPr/>
            </p:nvSpPr>
            <p:spPr>
              <a:xfrm>
                <a:off x="3629358" y="791918"/>
                <a:ext cx="575799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gency FB" panose="020B0503020202020204" pitchFamily="34" charset="0"/>
                  </a:rPr>
                  <a:t>Solutions</a:t>
                </a: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EA15C26C-59E3-4D08-8947-6ED1D1150779}"/>
                  </a:ext>
                </a:extLst>
              </p:cNvPr>
              <p:cNvSpPr txBox="1"/>
              <p:nvPr/>
            </p:nvSpPr>
            <p:spPr>
              <a:xfrm>
                <a:off x="7041988" y="808706"/>
                <a:ext cx="76233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Conduite du projet</a:t>
                </a:r>
              </a:p>
            </p:txBody>
          </p:sp>
          <p:sp>
            <p:nvSpPr>
              <p:cNvPr id="35" name="Rectangle à coins arrondis 21">
                <a:extLst>
                  <a:ext uri="{FF2B5EF4-FFF2-40B4-BE49-F238E27FC236}">
                    <a16:creationId xmlns:a16="http://schemas.microsoft.com/office/drawing/2014/main" id="{7FF76F6E-F01C-448E-863C-B5D7DE79F6F8}"/>
                  </a:ext>
                </a:extLst>
              </p:cNvPr>
              <p:cNvSpPr/>
              <p:nvPr/>
            </p:nvSpPr>
            <p:spPr>
              <a:xfrm flipV="1">
                <a:off x="3079166" y="772705"/>
                <a:ext cx="1731098" cy="36000"/>
              </a:xfrm>
              <a:prstGeom prst="roundRect">
                <a:avLst/>
              </a:prstGeom>
              <a:solidFill>
                <a:srgbClr val="7C899A"/>
              </a:solidFill>
              <a:ln w="19050">
                <a:solidFill>
                  <a:srgbClr val="7C89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 dirty="0"/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4DB9B85-1B96-4352-A84E-7B0AF81E875E}"/>
                  </a:ext>
                </a:extLst>
              </p:cNvPr>
              <p:cNvSpPr txBox="1"/>
              <p:nvPr/>
            </p:nvSpPr>
            <p:spPr>
              <a:xfrm>
                <a:off x="5239741" y="808706"/>
                <a:ext cx="801648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50" dirty="0">
                    <a:solidFill>
                      <a:srgbClr val="7C899A"/>
                    </a:solidFill>
                    <a:latin typeface="Agency FB" panose="020B0503020202020204" pitchFamily="34" charset="0"/>
                  </a:rPr>
                  <a:t>Besoins et objectifs</a:t>
                </a:r>
              </a:p>
            </p:txBody>
          </p:sp>
        </p:grpSp>
        <p:sp>
          <p:nvSpPr>
            <p:cNvPr id="37" name="Triangle isocèle 36">
              <a:extLst>
                <a:ext uri="{FF2B5EF4-FFF2-40B4-BE49-F238E27FC236}">
                  <a16:creationId xmlns:a16="http://schemas.microsoft.com/office/drawing/2014/main" id="{BAA7D2FF-1E26-4F89-8215-3778E17599C3}"/>
                </a:ext>
              </a:extLst>
            </p:cNvPr>
            <p:cNvSpPr/>
            <p:nvPr/>
          </p:nvSpPr>
          <p:spPr>
            <a:xfrm rot="10800000">
              <a:off x="9249846" y="984020"/>
              <a:ext cx="227322" cy="911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38" name="Rectangle à coins arrondis 21">
              <a:extLst>
                <a:ext uri="{FF2B5EF4-FFF2-40B4-BE49-F238E27FC236}">
                  <a16:creationId xmlns:a16="http://schemas.microsoft.com/office/drawing/2014/main" id="{FDB0C472-0B63-42CD-8B22-4CAE099375B7}"/>
                </a:ext>
              </a:extLst>
            </p:cNvPr>
            <p:cNvSpPr/>
            <p:nvPr/>
          </p:nvSpPr>
          <p:spPr>
            <a:xfrm flipV="1">
              <a:off x="6125464" y="1103088"/>
              <a:ext cx="2188402" cy="34289"/>
            </a:xfrm>
            <a:prstGeom prst="roundRect">
              <a:avLst/>
            </a:prstGeom>
            <a:solidFill>
              <a:srgbClr val="7C899A"/>
            </a:solidFill>
            <a:ln>
              <a:solidFill>
                <a:srgbClr val="7C89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C0E34D0C-B7CA-45B3-A4E6-9102A02B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6"/>
          <a:stretch/>
        </p:blipFill>
        <p:spPr>
          <a:xfrm>
            <a:off x="-126" y="1567173"/>
            <a:ext cx="12192000" cy="49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08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1337</Words>
  <Application>Microsoft Office PowerPoint</Application>
  <PresentationFormat>Grand écran</PresentationFormat>
  <Paragraphs>330</Paragraphs>
  <Slides>52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72" baseType="lpstr">
      <vt:lpstr>Agency FB</vt:lpstr>
      <vt:lpstr>Arial</vt:lpstr>
      <vt:lpstr>Arial MT</vt:lpstr>
      <vt:lpstr>Calibri</vt:lpstr>
      <vt:lpstr>Calibri Light</vt:lpstr>
      <vt:lpstr>Cambria Math</vt:lpstr>
      <vt:lpstr>Fira Sans Condensed Medium</vt:lpstr>
      <vt:lpstr>Fira Sans Extra Condensed</vt:lpstr>
      <vt:lpstr>GFS Didot</vt:lpstr>
      <vt:lpstr>Google Sans</vt:lpstr>
      <vt:lpstr>Impact</vt:lpstr>
      <vt:lpstr>Palatino Linotype</vt:lpstr>
      <vt:lpstr>Roboto</vt:lpstr>
      <vt:lpstr>Roboto Cn</vt:lpstr>
      <vt:lpstr>Söhne</vt:lpstr>
      <vt:lpstr>Tahoma</vt:lpstr>
      <vt:lpstr>Times New Roman</vt:lpstr>
      <vt:lpstr>Verdana</vt:lpstr>
      <vt:lpstr>Wingdings</vt:lpstr>
      <vt:lpstr>Thème Office</vt:lpstr>
      <vt:lpstr>Présentation PowerPoint</vt:lpstr>
      <vt:lpstr>Présentation PowerPoint</vt:lpstr>
      <vt:lpstr>1</vt:lpstr>
      <vt:lpstr>Présentation PowerPoint</vt:lpstr>
      <vt:lpstr>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Démonstration</vt:lpstr>
      <vt:lpstr>6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</dc:creator>
  <cp:lastModifiedBy>pc</cp:lastModifiedBy>
  <cp:revision>68</cp:revision>
  <dcterms:created xsi:type="dcterms:W3CDTF">2023-07-08T17:38:17Z</dcterms:created>
  <dcterms:modified xsi:type="dcterms:W3CDTF">2023-07-09T12:31:05Z</dcterms:modified>
</cp:coreProperties>
</file>